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46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9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6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18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08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02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2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76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64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9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0028-EF9E-44A4-8709-0350401C31AE}" type="datetimeFigureOut">
              <a:rPr lang="it-IT" smtClean="0"/>
              <a:t>22/10/2012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4B9A-5852-427D-9ABA-C7D8079DA09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5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0" y="-27384"/>
            <a:ext cx="993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INFRASTRUTTURA: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Sprawltown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(R.Ingersoll)’’</a:t>
            </a:r>
            <a:endParaRPr lang="it-IT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96552" y="2348880"/>
            <a:ext cx="223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turismo</a:t>
            </a:r>
          </a:p>
          <a:p>
            <a:pPr algn="ctr"/>
            <a:r>
              <a:rPr lang="it-IT" sz="1400" dirty="0" smtClean="0"/>
              <a:t>centri commerciali</a:t>
            </a:r>
          </a:p>
          <a:p>
            <a:pPr algn="ctr"/>
            <a:r>
              <a:rPr lang="it-IT" sz="1400" dirty="0" smtClean="0"/>
              <a:t>tangenziali</a:t>
            </a:r>
          </a:p>
          <a:p>
            <a:pPr algn="ctr"/>
            <a:r>
              <a:rPr lang="it-IT" sz="1400" dirty="0" smtClean="0"/>
              <a:t>parcheggi </a:t>
            </a:r>
          </a:p>
          <a:p>
            <a:pPr algn="ctr"/>
            <a:r>
              <a:rPr lang="it-IT" sz="1400" dirty="0" smtClean="0"/>
              <a:t>svincoli</a:t>
            </a:r>
          </a:p>
          <a:p>
            <a:pPr algn="ctr"/>
            <a:r>
              <a:rPr lang="it-IT" sz="1400" dirty="0" smtClean="0"/>
              <a:t>mezzi telematici</a:t>
            </a:r>
          </a:p>
          <a:p>
            <a:pPr algn="ctr"/>
            <a:r>
              <a:rPr lang="it-IT" sz="1400" dirty="0" smtClean="0"/>
              <a:t>villette</a:t>
            </a:r>
          </a:p>
          <a:p>
            <a:pPr algn="ctr"/>
            <a:r>
              <a:rPr lang="it-IT" sz="1400" dirty="0" smtClean="0"/>
              <a:t>vuoti</a:t>
            </a:r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252536" y="2946950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SPRAWL</a:t>
            </a:r>
          </a:p>
          <a:p>
            <a:pPr algn="ctr"/>
            <a:endParaRPr lang="it-IT" dirty="0" smtClean="0"/>
          </a:p>
          <a:p>
            <a:endParaRPr lang="it-IT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2712923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alienazione/narcosi società</a:t>
            </a:r>
          </a:p>
          <a:p>
            <a:pPr algn="ctr"/>
            <a:r>
              <a:rPr lang="it-IT" sz="1400" dirty="0" smtClean="0"/>
              <a:t>frammenti</a:t>
            </a:r>
          </a:p>
          <a:p>
            <a:pPr algn="ctr"/>
            <a:r>
              <a:rPr lang="it-IT" sz="1400" dirty="0" smtClean="0"/>
              <a:t>grande urbanizzazione</a:t>
            </a:r>
          </a:p>
          <a:p>
            <a:pPr algn="ctr"/>
            <a:r>
              <a:rPr lang="it-IT" sz="1400" dirty="0" smtClean="0"/>
              <a:t>città diffusa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03648" y="3162586"/>
            <a:ext cx="252028" cy="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762925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nuova qualità?</a:t>
            </a:r>
          </a:p>
          <a:p>
            <a:pPr algn="ctr"/>
            <a:r>
              <a:rPr lang="it-IT" sz="1400" dirty="0" smtClean="0"/>
              <a:t>nuovo patto sociale?</a:t>
            </a:r>
          </a:p>
          <a:p>
            <a:pPr algn="ctr"/>
            <a:r>
              <a:rPr lang="it-IT" sz="1400" dirty="0" smtClean="0"/>
              <a:t>dialogo tra i frammenti?</a:t>
            </a:r>
          </a:p>
          <a:p>
            <a:pPr algn="ctr"/>
            <a:r>
              <a:rPr lang="it-IT" sz="1400" dirty="0" smtClean="0"/>
              <a:t>rapporti comunitari?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6296" y="2780928"/>
            <a:ext cx="19077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 smtClean="0">
                <a:latin typeface="+mj-lt"/>
              </a:rPr>
              <a:t>Complicare la monofunzionalità della modernità</a:t>
            </a:r>
          </a:p>
          <a:p>
            <a:pPr algn="ctr"/>
            <a:r>
              <a:rPr lang="it-IT" sz="1400" dirty="0" smtClean="0">
                <a:latin typeface="+mj-lt"/>
              </a:rPr>
              <a:t>(FreewayPark_Seattle)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627784" y="3172894"/>
            <a:ext cx="252028" cy="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52798" y="3168998"/>
            <a:ext cx="252028" cy="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912260" y="3176736"/>
            <a:ext cx="252028" cy="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8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334044" y="2411596"/>
            <a:ext cx="4118276" cy="108941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ctangle 1"/>
          <p:cNvSpPr/>
          <p:nvPr/>
        </p:nvSpPr>
        <p:spPr>
          <a:xfrm>
            <a:off x="5076056" y="2492896"/>
            <a:ext cx="1512168" cy="14401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1187624" y="-27384"/>
            <a:ext cx="126734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INFRASTRUTTURA: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Sprawltown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(R.Ingersoll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)’’</a:t>
            </a:r>
          </a:p>
          <a:p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articolo‘‘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Universal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City Walk. Displacement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Heterotopia (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P.Giaconia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’’  </a:t>
            </a:r>
            <a:endParaRPr lang="it-IT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496" y="278092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questione </a:t>
            </a:r>
            <a:r>
              <a:rPr lang="it-IT" i="1" u="sng" dirty="0" smtClean="0"/>
              <a:t>turismo consumistico</a:t>
            </a:r>
            <a:endParaRPr lang="it-IT" i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275856" y="305966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cittadino turista + </a:t>
            </a:r>
            <a:r>
              <a:rPr lang="it-IT" dirty="0" smtClean="0"/>
              <a:t> shopping </a:t>
            </a:r>
            <a:r>
              <a:rPr lang="it-IT" dirty="0" smtClean="0"/>
              <a:t>mall</a:t>
            </a:r>
            <a:endParaRPr lang="it-IT" dirty="0"/>
          </a:p>
        </p:txBody>
      </p:sp>
      <p:sp>
        <p:nvSpPr>
          <p:cNvPr id="29" name="TextBox 28"/>
          <p:cNvSpPr txBox="1"/>
          <p:nvPr/>
        </p:nvSpPr>
        <p:spPr>
          <a:xfrm>
            <a:off x="3275856" y="24928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cittadino turista + </a:t>
            </a:r>
            <a:r>
              <a:rPr lang="it-IT" dirty="0" smtClean="0"/>
              <a:t> città </a:t>
            </a:r>
            <a:r>
              <a:rPr lang="it-IT" dirty="0" smtClean="0"/>
              <a:t>cartolina </a:t>
            </a:r>
          </a:p>
        </p:txBody>
      </p:sp>
      <p:sp>
        <p:nvSpPr>
          <p:cNvPr id="31" name="Left Brace 30"/>
          <p:cNvSpPr/>
          <p:nvPr/>
        </p:nvSpPr>
        <p:spPr>
          <a:xfrm>
            <a:off x="3131840" y="2708920"/>
            <a:ext cx="144016" cy="5409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TextBox 33"/>
          <p:cNvSpPr txBox="1"/>
          <p:nvPr/>
        </p:nvSpPr>
        <p:spPr>
          <a:xfrm>
            <a:off x="5724128" y="363573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>simulazione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2040" y="2689175"/>
            <a:ext cx="212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 </a:t>
            </a:r>
            <a:r>
              <a:rPr lang="it-IT" sz="1400" dirty="0" smtClean="0"/>
              <a:t> (Venezia)</a:t>
            </a:r>
            <a:endParaRPr lang="it-IT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22050" y="4578950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simulazione </a:t>
            </a:r>
            <a:endParaRPr lang="it-IT" sz="1400" i="1" u="sng" dirty="0"/>
          </a:p>
        </p:txBody>
      </p:sp>
      <p:sp>
        <p:nvSpPr>
          <p:cNvPr id="38" name="Left Brace 37"/>
          <p:cNvSpPr/>
          <p:nvPr/>
        </p:nvSpPr>
        <p:spPr>
          <a:xfrm>
            <a:off x="6084168" y="4472246"/>
            <a:ext cx="144016" cy="5409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400"/>
          </a:p>
        </p:txBody>
      </p:sp>
      <p:sp>
        <p:nvSpPr>
          <p:cNvPr id="39" name="TextBox 38"/>
          <p:cNvSpPr txBox="1"/>
          <p:nvPr/>
        </p:nvSpPr>
        <p:spPr>
          <a:xfrm>
            <a:off x="6228184" y="4849415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Designer Outlet Village Serravalle</a:t>
            </a:r>
            <a:endParaRPr lang="it-IT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228184" y="4345359"/>
            <a:ext cx="5850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Joe Jerde: CityWalk (Las Angeles), </a:t>
            </a:r>
            <a:endParaRPr lang="it-IT" sz="1400" dirty="0" smtClean="0"/>
          </a:p>
          <a:p>
            <a:r>
              <a:rPr lang="it-IT" sz="1400" dirty="0"/>
              <a:t> </a:t>
            </a:r>
            <a:r>
              <a:rPr lang="it-IT" sz="1400" dirty="0" smtClean="0"/>
              <a:t>                  </a:t>
            </a:r>
            <a:r>
              <a:rPr lang="it-IT" sz="1400" dirty="0" smtClean="0"/>
              <a:t>Beursplein </a:t>
            </a:r>
            <a:r>
              <a:rPr lang="it-IT" sz="1400" dirty="0" smtClean="0"/>
              <a:t>(Rotterdam)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20272" y="2549225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vivere nello sprawl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80312" y="278092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(gate communities)</a:t>
            </a:r>
            <a:endParaRPr lang="it-IT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-27384"/>
            <a:ext cx="993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INFRASTRUTTURA: 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Sprawltown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(R.Ingersoll)’’</a:t>
            </a:r>
            <a:endParaRPr lang="it-IT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314883" y="6597352"/>
            <a:ext cx="603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SintesiA:Ciatto:Corinaldesi:Fracasso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93771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TURISMO </a:t>
            </a:r>
            <a:r>
              <a:rPr lang="it-IT" dirty="0" smtClean="0">
                <a:sym typeface="Wingdings" pitchFamily="2" charset="2"/>
              </a:rPr>
              <a:t></a:t>
            </a:r>
            <a:endParaRPr lang="it-IT" dirty="0"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93771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Wingdings" pitchFamily="2" charset="2"/>
              </a:rPr>
              <a:t>città </a:t>
            </a:r>
            <a:r>
              <a:rPr lang="it-IT" dirty="0" smtClean="0">
                <a:sym typeface="Wingdings" pitchFamily="2" charset="2"/>
              </a:rPr>
              <a:t>musei del passato/cartoline  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cittadini </a:t>
            </a:r>
            <a:r>
              <a:rPr lang="it-IT" dirty="0" smtClean="0">
                <a:sym typeface="Wingdings" pitchFamily="2" charset="2"/>
              </a:rPr>
              <a:t>turisti        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deturpa </a:t>
            </a:r>
            <a:r>
              <a:rPr lang="it-IT" dirty="0" smtClean="0">
                <a:sym typeface="Wingdings" pitchFamily="2" charset="2"/>
              </a:rPr>
              <a:t>vita </a:t>
            </a:r>
            <a:r>
              <a:rPr lang="it-IT" dirty="0" smtClean="0">
                <a:sym typeface="Wingdings" pitchFamily="2" charset="2"/>
              </a:rPr>
              <a:t>civica</a:t>
            </a:r>
            <a:endParaRPr lang="it-IT" dirty="0"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292494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Wingdings" pitchFamily="2" charset="2"/>
              </a:rPr>
              <a:t>correttivi  </a:t>
            </a:r>
            <a:r>
              <a:rPr lang="it-IT" dirty="0" smtClean="0">
                <a:sym typeface="Wingdings" pitchFamily="2" charset="2"/>
              </a:rPr>
              <a:t>del turismo nelle città </a:t>
            </a:r>
          </a:p>
          <a:p>
            <a:r>
              <a:rPr lang="it-IT" sz="1400" dirty="0" smtClean="0">
                <a:sym typeface="Wingdings" pitchFamily="2" charset="2"/>
              </a:rPr>
              <a:t>per </a:t>
            </a:r>
            <a:r>
              <a:rPr lang="it-IT" sz="1400" dirty="0" smtClean="0">
                <a:sym typeface="Wingdings" pitchFamily="2" charset="2"/>
              </a:rPr>
              <a:t>ottenere l’interazione </a:t>
            </a:r>
            <a:endParaRPr lang="it-IT" sz="1400" dirty="0" smtClean="0">
              <a:sym typeface="Wingdings" pitchFamily="2" charset="2"/>
            </a:endParaRPr>
          </a:p>
          <a:p>
            <a:r>
              <a:rPr lang="it-IT" sz="1400" dirty="0" smtClean="0">
                <a:sym typeface="Wingdings" pitchFamily="2" charset="2"/>
              </a:rPr>
              <a:t>cultura-infrastruttura </a:t>
            </a:r>
            <a:r>
              <a:rPr lang="it-IT" sz="1400" dirty="0" smtClean="0">
                <a:sym typeface="Wingdings" pitchFamily="2" charset="2"/>
              </a:rPr>
              <a:t>e </a:t>
            </a:r>
            <a:endParaRPr lang="it-IT" sz="1400" dirty="0" smtClean="0">
              <a:sym typeface="Wingdings" pitchFamily="2" charset="2"/>
            </a:endParaRPr>
          </a:p>
          <a:p>
            <a:r>
              <a:rPr lang="it-IT" sz="1400" dirty="0" smtClean="0">
                <a:sym typeface="Wingdings" pitchFamily="2" charset="2"/>
              </a:rPr>
              <a:t>cittadino-turista</a:t>
            </a:r>
            <a:r>
              <a:rPr lang="it-IT" sz="1400" dirty="0" smtClean="0">
                <a:sym typeface="Wingdings" pitchFamily="2" charset="2"/>
              </a:rPr>
              <a:t>.</a:t>
            </a:r>
            <a:endParaRPr lang="it-IT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58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146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</dc:creator>
  <cp:lastModifiedBy>Ilaria Ciatto</cp:lastModifiedBy>
  <cp:revision>36</cp:revision>
  <dcterms:created xsi:type="dcterms:W3CDTF">2012-10-08T09:04:27Z</dcterms:created>
  <dcterms:modified xsi:type="dcterms:W3CDTF">2012-10-22T10:38:13Z</dcterms:modified>
</cp:coreProperties>
</file>