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46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70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81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783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31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3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80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583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01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96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719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6A4C-3A34-4B08-9E46-0CD03D531293}" type="datetimeFigureOut">
              <a:rPr lang="it-IT" smtClean="0"/>
              <a:pPr/>
              <a:t>20/11/2012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A0F2-CB15-4147-BDD1-9709CC6DD5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86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5600"/>
            <a:ext cx="6350000" cy="3962400"/>
          </a:xfrm>
        </p:spPr>
      </p:pic>
      <p:sp>
        <p:nvSpPr>
          <p:cNvPr id="5" name="CasellaDiTesto 4"/>
          <p:cNvSpPr txBox="1"/>
          <p:nvPr/>
        </p:nvSpPr>
        <p:spPr>
          <a:xfrm>
            <a:off x="251520" y="548680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/>
              <a:t>IRONIZZAZIONE</a:t>
            </a:r>
          </a:p>
          <a:p>
            <a:pPr algn="r"/>
            <a:endParaRPr lang="it-IT" sz="2000" b="1" dirty="0" smtClean="0"/>
          </a:p>
          <a:p>
            <a:pPr algn="r"/>
            <a:r>
              <a:rPr lang="it-IT" sz="2000" b="1" dirty="0" smtClean="0"/>
              <a:t>DESUBLIMAZIONE</a:t>
            </a:r>
          </a:p>
          <a:p>
            <a:pPr algn="r"/>
            <a:endParaRPr lang="it-IT" sz="2000" b="1" dirty="0" smtClean="0"/>
          </a:p>
          <a:p>
            <a:pPr algn="r"/>
            <a:r>
              <a:rPr lang="it-IT" sz="2000" b="1" dirty="0" smtClean="0"/>
              <a:t>DEOGGETTICAZIONE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72199" y="5877272"/>
            <a:ext cx="275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REALITYSMO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4793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0"/>
            <a:ext cx="9151852" cy="6858000"/>
            <a:chOff x="0" y="0"/>
            <a:chExt cx="9151852" cy="6858000"/>
          </a:xfrm>
        </p:grpSpPr>
        <p:grpSp>
          <p:nvGrpSpPr>
            <p:cNvPr id="10" name="Gruppo 9"/>
            <p:cNvGrpSpPr/>
            <p:nvPr/>
          </p:nvGrpSpPr>
          <p:grpSpPr>
            <a:xfrm>
              <a:off x="0" y="0"/>
              <a:ext cx="9151852" cy="6858000"/>
              <a:chOff x="0" y="0"/>
              <a:chExt cx="9151852" cy="6858000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0926" b="71315"/>
              <a:stretch/>
            </p:blipFill>
            <p:spPr>
              <a:xfrm>
                <a:off x="0" y="0"/>
                <a:ext cx="9151852" cy="3539613"/>
              </a:xfrm>
              <a:prstGeom prst="rect">
                <a:avLst/>
              </a:prstGeom>
            </p:spPr>
          </p:pic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3140968"/>
                <a:ext cx="6407979" cy="3717032"/>
              </a:xfrm>
              <a:prstGeom prst="rect">
                <a:avLst/>
              </a:prstGeom>
            </p:spPr>
          </p:pic>
        </p:grp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807"/>
            <a:stretch/>
          </p:blipFill>
          <p:spPr>
            <a:xfrm>
              <a:off x="5855110" y="3140968"/>
              <a:ext cx="3296742" cy="3717032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2483768" y="548680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ONTOLOGIA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CRITICA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ILLUMINISMO</a:t>
            </a:r>
          </a:p>
        </p:txBody>
      </p:sp>
    </p:spTree>
    <p:extLst>
      <p:ext uri="{BB962C8B-B14F-4D97-AF65-F5344CB8AC3E}">
        <p14:creationId xmlns:p14="http://schemas.microsoft.com/office/powerpoint/2010/main" xmlns="" val="165992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483768" y="548680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ONTOLOGIA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CRITICA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ILLUMINISMO</a:t>
            </a:r>
          </a:p>
        </p:txBody>
      </p:sp>
      <p:pic>
        <p:nvPicPr>
          <p:cNvPr id="8" name="Immagine 7" descr="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9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483768" y="548680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ONTOLOGIA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CRITICA</a:t>
            </a:r>
          </a:p>
          <a:p>
            <a:pPr algn="r"/>
            <a:endParaRPr lang="it-IT" sz="2800" b="1" dirty="0">
              <a:solidFill>
                <a:schemeClr val="bg1"/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ILLUMINISMO</a:t>
            </a:r>
          </a:p>
        </p:txBody>
      </p:sp>
      <p:pic>
        <p:nvPicPr>
          <p:cNvPr id="8" name="Immagine 7" descr="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924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Presentazione su schermo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Pondi</dc:creator>
  <cp:lastModifiedBy>Luca</cp:lastModifiedBy>
  <cp:revision>3</cp:revision>
  <dcterms:created xsi:type="dcterms:W3CDTF">2012-11-20T04:58:20Z</dcterms:created>
  <dcterms:modified xsi:type="dcterms:W3CDTF">2012-11-20T10:45:41Z</dcterms:modified>
</cp:coreProperties>
</file>