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74" r:id="rId22"/>
    <p:sldId id="275" r:id="rId23"/>
    <p:sldId id="276" r:id="rId24"/>
    <p:sldId id="277" r:id="rId25"/>
    <p:sldId id="278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22/05/2017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244408" y="44624"/>
            <a:ext cx="14401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8172400" y="250102"/>
            <a:ext cx="144016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70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6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654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53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0000">
            <a:off x="1820232" y="-635463"/>
            <a:ext cx="5161959" cy="785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81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0140" y="-946995"/>
            <a:ext cx="6048673" cy="846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3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4624"/>
            <a:ext cx="8892480" cy="673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94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535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31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04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53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53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453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8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827088" y="404813"/>
            <a:ext cx="720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 dirty="0"/>
              <a:t>La curva di possibilità climatica</a:t>
            </a: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324297" y="1124744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Distribuzione </a:t>
            </a:r>
            <a:r>
              <a:rPr lang="it-IT" altLang="it-IT" sz="1800" dirty="0"/>
              <a:t>di </a:t>
            </a:r>
            <a:r>
              <a:rPr lang="it-IT" altLang="it-IT" sz="1800" dirty="0" err="1"/>
              <a:t>Gumbel</a:t>
            </a:r>
            <a:endParaRPr lang="it-IT" altLang="it-IT" sz="1800" dirty="0"/>
          </a:p>
        </p:txBody>
      </p:sp>
      <p:graphicFrame>
        <p:nvGraphicFramePr>
          <p:cNvPr id="6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64233"/>
              </p:ext>
            </p:extLst>
          </p:nvPr>
        </p:nvGraphicFramePr>
        <p:xfrm>
          <a:off x="2051720" y="1700833"/>
          <a:ext cx="32512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879600" imgH="457200" progId="Equation.DSMT4">
                  <p:embed/>
                </p:oleObj>
              </mc:Choice>
              <mc:Fallback>
                <p:oleObj name="Equation" r:id="rId3" imgW="1879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0833"/>
                        <a:ext cx="32512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847056"/>
              </p:ext>
            </p:extLst>
          </p:nvPr>
        </p:nvGraphicFramePr>
        <p:xfrm>
          <a:off x="594172" y="3213001"/>
          <a:ext cx="2016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5" imgW="876300" imgH="203200" progId="Equation.DSMT4">
                  <p:embed/>
                </p:oleObj>
              </mc:Choice>
              <mc:Fallback>
                <p:oleObj name="Equation" r:id="rId5" imgW="876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172" y="3213001"/>
                        <a:ext cx="20161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08860"/>
              </p:ext>
            </p:extLst>
          </p:nvPr>
        </p:nvGraphicFramePr>
        <p:xfrm>
          <a:off x="3491880" y="3285009"/>
          <a:ext cx="22431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7" imgW="1040948" imgH="203112" progId="Equation.DSMT4">
                  <p:embed/>
                </p:oleObj>
              </mc:Choice>
              <mc:Fallback>
                <p:oleObj name="Equation" r:id="rId7" imgW="1040948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285009"/>
                        <a:ext cx="224313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251520" y="2708945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I parametri</a:t>
            </a:r>
            <a:endParaRPr lang="it-IT" altLang="it-IT" sz="1800" dirty="0"/>
          </a:p>
        </p:txBody>
      </p:sp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68490"/>
              </p:ext>
            </p:extLst>
          </p:nvPr>
        </p:nvGraphicFramePr>
        <p:xfrm>
          <a:off x="1789014" y="2790155"/>
          <a:ext cx="76676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355320" imgH="164880" progId="Equation.DSMT4">
                  <p:embed/>
                </p:oleObj>
              </mc:Choice>
              <mc:Fallback>
                <p:oleObj name="Equation" r:id="rId9" imgW="355320" imgH="164880" progId="Equation.DSMT4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014" y="2790155"/>
                        <a:ext cx="766762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2555776" y="2708945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si stimano mediante il metodo dei momenti:</a:t>
            </a:r>
            <a:endParaRPr lang="it-IT" altLang="it-IT" sz="1800" dirty="0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324297" y="4005089"/>
            <a:ext cx="6192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dove:</a:t>
            </a:r>
            <a:endParaRPr lang="it-IT" altLang="it-IT" sz="1800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47625"/>
              </p:ext>
            </p:extLst>
          </p:nvPr>
        </p:nvGraphicFramePr>
        <p:xfrm>
          <a:off x="755576" y="4414044"/>
          <a:ext cx="32861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1" imgW="152280" imgH="164880" progId="Equation.DSMT4">
                  <p:embed/>
                </p:oleObj>
              </mc:Choice>
              <mc:Fallback>
                <p:oleObj name="Equation" r:id="rId11" imgW="152280" imgH="164880" progId="Equation.DSMT4">
                  <p:embed/>
                  <p:pic>
                    <p:nvPicPr>
                      <p:cNvPr id="0" name="Oggetto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4414044"/>
                        <a:ext cx="32861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796386"/>
              </p:ext>
            </p:extLst>
          </p:nvPr>
        </p:nvGraphicFramePr>
        <p:xfrm>
          <a:off x="720899" y="4696817"/>
          <a:ext cx="466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3" imgW="203040" imgH="203040" progId="Equation.DSMT4">
                  <p:embed/>
                </p:oleObj>
              </mc:Choice>
              <mc:Fallback>
                <p:oleObj name="Equation" r:id="rId13" imgW="203040" imgH="203040" progId="Equation.DSMT4">
                  <p:embed/>
                  <p:pic>
                    <p:nvPicPr>
                      <p:cNvPr id="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899" y="4696817"/>
                        <a:ext cx="4667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187624" y="4355812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media</a:t>
            </a:r>
            <a:endParaRPr lang="it-IT" altLang="it-IT" sz="1800" dirty="0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1187624" y="4787860"/>
            <a:ext cx="1584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varianza</a:t>
            </a:r>
            <a:endParaRPr lang="it-IT" altLang="it-IT" sz="1800" dirty="0"/>
          </a:p>
        </p:txBody>
      </p:sp>
      <p:sp>
        <p:nvSpPr>
          <p:cNvPr id="14" name="Parentesi graffa chiusa 13"/>
          <p:cNvSpPr/>
          <p:nvPr/>
        </p:nvSpPr>
        <p:spPr>
          <a:xfrm>
            <a:off x="2411760" y="4437112"/>
            <a:ext cx="45719" cy="7200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2580248" y="4588084"/>
            <a:ext cx="57361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 smtClean="0"/>
              <a:t>Delle altezze di pioggia di assegnata durata</a:t>
            </a:r>
            <a:endParaRPr lang="it-IT" altLang="it-IT" sz="18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51520" y="5589240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 fissato T mediante la distribuzione di </a:t>
            </a:r>
            <a:r>
              <a:rPr lang="it-IT" dirty="0" err="1" smtClean="0"/>
              <a:t>Gumbel</a:t>
            </a:r>
            <a:r>
              <a:rPr lang="it-IT" dirty="0" smtClean="0"/>
              <a:t> essendo </a:t>
            </a:r>
            <a:r>
              <a:rPr lang="it-IT" dirty="0"/>
              <a:t>F=1-1/T </a:t>
            </a:r>
            <a:r>
              <a:rPr lang="it-IT" dirty="0" smtClean="0"/>
              <a:t>si stimano le altezze di pioggia massime annue di assegnata durata e tempo di ritorno h</a:t>
            </a:r>
            <a:r>
              <a:rPr lang="it-IT" baseline="-25000" dirty="0" smtClean="0"/>
              <a:t>5</a:t>
            </a:r>
            <a:r>
              <a:rPr lang="it-IT" dirty="0" smtClean="0"/>
              <a:t>,</a:t>
            </a:r>
            <a:r>
              <a:rPr lang="it-IT" baseline="-25000" dirty="0" smtClean="0"/>
              <a:t> </a:t>
            </a:r>
            <a:r>
              <a:rPr lang="it-IT" dirty="0" smtClean="0"/>
              <a:t>h</a:t>
            </a:r>
            <a:r>
              <a:rPr lang="it-IT" baseline="-25000" dirty="0" smtClean="0"/>
              <a:t>10</a:t>
            </a:r>
            <a:r>
              <a:rPr lang="it-IT" dirty="0" smtClean="0"/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4501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18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53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1" y="1944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8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35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15425" cy="683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079428" y="1412776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384265" y="1124744"/>
            <a:ext cx="576064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98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58</Words>
  <Application>Microsoft Office PowerPoint</Application>
  <PresentationFormat>Presentazione su schermo (4:3)</PresentationFormat>
  <Paragraphs>9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Tema di Office</vt:lpstr>
      <vt:lpstr>MathType 5.0 Equation</vt:lpstr>
      <vt:lpstr>MathType 6.0 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Stefano Alvisi</dc:creator>
  <cp:lastModifiedBy>STEFANO</cp:lastModifiedBy>
  <cp:revision>18</cp:revision>
  <dcterms:created xsi:type="dcterms:W3CDTF">2015-05-19T10:36:20Z</dcterms:created>
  <dcterms:modified xsi:type="dcterms:W3CDTF">2017-05-22T09:55:39Z</dcterms:modified>
</cp:coreProperties>
</file>