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+M8m6kcobYAcmuTcb1vm/V==&#13;&#10;" textCheckSum="iOtRru==&#13;&#10;" shapeId="60419" fHybridRaster="0" ver="1"/>
</file>

<file path=drs/shapexml.xml><?xml version="1.0" encoding="utf-8"?>
<p:sp xmlns:p="http://schemas.openxmlformats.org/presentationml/2006/main">
  <p:nvSpPr>
    <p:cNvPr id="60419" name="Rectangle 3"/>
    <p:cNvSpPr>
      <a:spLocks xmlns:a="http://schemas.openxmlformats.org/drawingml/2006/main" noGrp="1" noChangeArrowheads="1"/>
    </p:cNvSpPr>
    <p:nvPr>
      <p:ph type="body" idx="1"/>
    </p:nvPr>
  </p:nvSpPr>
  <p:spPr/>
  <p:txBody>
    <a:bodyPr xmlns:a="http://schemas.openxmlformats.org/drawingml/2006/main" vert="horz" wrap="square" lIns="91440" tIns="45720" rIns="91440" bIns="45720" numCol="1" anchor="t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None/>
        <a:tabLst/>
        <a:defRPr/>
      </a:pPr>
      <a:endParaRPr kumimoji="0" lang="it-IT" sz="120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Arial" charset="0"/>
        <a:ea typeface="ＭＳ Ｐゴシック" charset="0"/>
        <a:cs typeface="+mn-cs"/>
      </a:endParaRPr>
    </a:p>
  </p:txBody>
</p:sp>
</file>