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F14D4-2B4C-47B8-BCEC-C3A22A6FB1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CCDE20-9C82-42B2-8DEE-0F85FFB5B155}">
      <dgm:prSet phldrT="[Testo]" custT="1"/>
      <dgm:spPr/>
      <dgm:t>
        <a:bodyPr/>
        <a:lstStyle/>
        <a:p>
          <a:r>
            <a:rPr lang="it-IT" altLang="it-IT" sz="2400" dirty="0"/>
            <a:t>Artrite reumatoide</a:t>
          </a:r>
          <a:endParaRPr lang="it-IT" sz="2400" dirty="0"/>
        </a:p>
      </dgm:t>
    </dgm:pt>
    <dgm:pt modelId="{52CDC5AA-9F67-46C4-BF96-052B060BBE20}" type="parTrans" cxnId="{72A9D8B6-CACD-42D6-ADDE-5166418E5D4C}">
      <dgm:prSet/>
      <dgm:spPr/>
      <dgm:t>
        <a:bodyPr/>
        <a:lstStyle/>
        <a:p>
          <a:endParaRPr lang="it-IT"/>
        </a:p>
      </dgm:t>
    </dgm:pt>
    <dgm:pt modelId="{0E6A03E6-BF9E-4120-9F79-5A2A06EE9A32}" type="sibTrans" cxnId="{72A9D8B6-CACD-42D6-ADDE-5166418E5D4C}">
      <dgm:prSet/>
      <dgm:spPr/>
      <dgm:t>
        <a:bodyPr/>
        <a:lstStyle/>
        <a:p>
          <a:endParaRPr lang="it-IT"/>
        </a:p>
      </dgm:t>
    </dgm:pt>
    <dgm:pt modelId="{438584A9-B10A-4ECE-9B00-DAD0DAF8B7F6}">
      <dgm:prSet custT="1"/>
      <dgm:spPr/>
      <dgm:t>
        <a:bodyPr/>
        <a:lstStyle/>
        <a:p>
          <a:r>
            <a:rPr lang="it-IT" altLang="it-IT" sz="2400" dirty="0"/>
            <a:t>LES</a:t>
          </a:r>
        </a:p>
      </dgm:t>
    </dgm:pt>
    <dgm:pt modelId="{C6482CDA-EF77-4FDF-8880-C6C77AF2EFC7}" type="parTrans" cxnId="{792B9494-135F-4D63-8D25-C904B886A5E0}">
      <dgm:prSet/>
      <dgm:spPr/>
      <dgm:t>
        <a:bodyPr/>
        <a:lstStyle/>
        <a:p>
          <a:endParaRPr lang="it-IT"/>
        </a:p>
      </dgm:t>
    </dgm:pt>
    <dgm:pt modelId="{623CA9AB-2D0C-4463-9E20-1FF7B330812F}" type="sibTrans" cxnId="{792B9494-135F-4D63-8D25-C904B886A5E0}">
      <dgm:prSet/>
      <dgm:spPr/>
      <dgm:t>
        <a:bodyPr/>
        <a:lstStyle/>
        <a:p>
          <a:endParaRPr lang="it-IT"/>
        </a:p>
      </dgm:t>
    </dgm:pt>
    <dgm:pt modelId="{65FC58C2-DE30-4B36-9AF3-F775AFB0DC5E}">
      <dgm:prSet custT="1"/>
      <dgm:spPr/>
      <dgm:t>
        <a:bodyPr/>
        <a:lstStyle/>
        <a:p>
          <a:r>
            <a:rPr lang="it-IT" altLang="it-IT" sz="2400" dirty="0"/>
            <a:t>Sclerodermia</a:t>
          </a:r>
        </a:p>
      </dgm:t>
    </dgm:pt>
    <dgm:pt modelId="{DB7CBD2D-8350-4B42-B223-09E0A81F12A0}" type="parTrans" cxnId="{39A08C34-3421-470C-99F8-7479DD37670F}">
      <dgm:prSet/>
      <dgm:spPr/>
      <dgm:t>
        <a:bodyPr/>
        <a:lstStyle/>
        <a:p>
          <a:endParaRPr lang="it-IT"/>
        </a:p>
      </dgm:t>
    </dgm:pt>
    <dgm:pt modelId="{B3F1C0FF-2E56-4292-A841-37F18A461F90}" type="sibTrans" cxnId="{39A08C34-3421-470C-99F8-7479DD37670F}">
      <dgm:prSet/>
      <dgm:spPr/>
      <dgm:t>
        <a:bodyPr/>
        <a:lstStyle/>
        <a:p>
          <a:endParaRPr lang="it-IT"/>
        </a:p>
      </dgm:t>
    </dgm:pt>
    <dgm:pt modelId="{BFCC592F-73FB-4F39-93D8-B52B73DC71D3}">
      <dgm:prSet custT="1"/>
      <dgm:spPr/>
      <dgm:t>
        <a:bodyPr/>
        <a:lstStyle/>
        <a:p>
          <a:r>
            <a:rPr lang="it-IT" altLang="it-IT" sz="2400" dirty="0"/>
            <a:t>Connettivite mista</a:t>
          </a:r>
        </a:p>
      </dgm:t>
    </dgm:pt>
    <dgm:pt modelId="{0A586203-373E-427E-8A38-D55E0355B5C7}" type="parTrans" cxnId="{6E1E9FAC-ED27-45F5-A7BB-DFA68369D227}">
      <dgm:prSet/>
      <dgm:spPr/>
      <dgm:t>
        <a:bodyPr/>
        <a:lstStyle/>
        <a:p>
          <a:endParaRPr lang="it-IT"/>
        </a:p>
      </dgm:t>
    </dgm:pt>
    <dgm:pt modelId="{044CCF12-F4CB-4F77-BB29-8AFC398AADC0}" type="sibTrans" cxnId="{6E1E9FAC-ED27-45F5-A7BB-DFA68369D227}">
      <dgm:prSet/>
      <dgm:spPr/>
      <dgm:t>
        <a:bodyPr/>
        <a:lstStyle/>
        <a:p>
          <a:endParaRPr lang="it-IT"/>
        </a:p>
      </dgm:t>
    </dgm:pt>
    <dgm:pt modelId="{55350E21-765F-4DD1-82D0-783CBC9A719A}">
      <dgm:prSet custT="1"/>
      <dgm:spPr/>
      <dgm:t>
        <a:bodyPr/>
        <a:lstStyle/>
        <a:p>
          <a:r>
            <a:rPr lang="it-IT" altLang="it-IT" sz="2400" dirty="0"/>
            <a:t>CBP</a:t>
          </a:r>
        </a:p>
      </dgm:t>
    </dgm:pt>
    <dgm:pt modelId="{0758E59A-E1E0-4010-99B6-49FDCB0E76A8}" type="parTrans" cxnId="{89A7E7FA-C89D-477C-94CA-08FC39E191CA}">
      <dgm:prSet/>
      <dgm:spPr/>
      <dgm:t>
        <a:bodyPr/>
        <a:lstStyle/>
        <a:p>
          <a:endParaRPr lang="it-IT"/>
        </a:p>
      </dgm:t>
    </dgm:pt>
    <dgm:pt modelId="{0791ECE1-0913-4D63-8777-11E5835BF0E6}" type="sibTrans" cxnId="{89A7E7FA-C89D-477C-94CA-08FC39E191CA}">
      <dgm:prSet/>
      <dgm:spPr/>
      <dgm:t>
        <a:bodyPr/>
        <a:lstStyle/>
        <a:p>
          <a:endParaRPr lang="it-IT"/>
        </a:p>
      </dgm:t>
    </dgm:pt>
    <dgm:pt modelId="{0F3A5C73-1E7B-4099-AA80-DD05C5ACBDE1}">
      <dgm:prSet custT="1"/>
      <dgm:spPr/>
      <dgm:t>
        <a:bodyPr/>
        <a:lstStyle/>
        <a:p>
          <a:r>
            <a:rPr lang="it-IT" altLang="it-IT" sz="2400" dirty="0" err="1"/>
            <a:t>Polimiosite</a:t>
          </a:r>
          <a:endParaRPr lang="it-IT" altLang="it-IT" sz="2400" dirty="0"/>
        </a:p>
      </dgm:t>
    </dgm:pt>
    <dgm:pt modelId="{8C7BB953-3B83-4FA4-9C64-9FE50B5086B3}" type="parTrans" cxnId="{E1676723-5106-4124-9B10-C5391CBC738F}">
      <dgm:prSet/>
      <dgm:spPr/>
      <dgm:t>
        <a:bodyPr/>
        <a:lstStyle/>
        <a:p>
          <a:endParaRPr lang="it-IT"/>
        </a:p>
      </dgm:t>
    </dgm:pt>
    <dgm:pt modelId="{EF39A533-BC04-4280-97B6-8188E4740F36}" type="sibTrans" cxnId="{E1676723-5106-4124-9B10-C5391CBC738F}">
      <dgm:prSet/>
      <dgm:spPr/>
      <dgm:t>
        <a:bodyPr/>
        <a:lstStyle/>
        <a:p>
          <a:endParaRPr lang="it-IT"/>
        </a:p>
      </dgm:t>
    </dgm:pt>
    <dgm:pt modelId="{AD0C94A2-C08B-4E70-B4E6-D4A3EF5215FD}" type="pres">
      <dgm:prSet presAssocID="{77AF14D4-2B4C-47B8-BCEC-C3A22A6FB18D}" presName="linear" presStyleCnt="0">
        <dgm:presLayoutVars>
          <dgm:dir/>
          <dgm:animLvl val="lvl"/>
          <dgm:resizeHandles val="exact"/>
        </dgm:presLayoutVars>
      </dgm:prSet>
      <dgm:spPr/>
    </dgm:pt>
    <dgm:pt modelId="{506EA4D6-EAE6-4129-A5C4-1EB73497EA1D}" type="pres">
      <dgm:prSet presAssocID="{66CCDE20-9C82-42B2-8DEE-0F85FFB5B155}" presName="parentLin" presStyleCnt="0"/>
      <dgm:spPr/>
    </dgm:pt>
    <dgm:pt modelId="{E73592CE-7CFC-4990-B69A-5142FEBA67F5}" type="pres">
      <dgm:prSet presAssocID="{66CCDE20-9C82-42B2-8DEE-0F85FFB5B155}" presName="parentLeftMargin" presStyleLbl="node1" presStyleIdx="0" presStyleCnt="6"/>
      <dgm:spPr/>
    </dgm:pt>
    <dgm:pt modelId="{D14BECA4-8D3C-4CB9-B22F-6BD38E425E0D}" type="pres">
      <dgm:prSet presAssocID="{66CCDE20-9C82-42B2-8DEE-0F85FFB5B15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B26ED7-DDAB-426D-9ADC-C2D4ABB10F7B}" type="pres">
      <dgm:prSet presAssocID="{66CCDE20-9C82-42B2-8DEE-0F85FFB5B155}" presName="negativeSpace" presStyleCnt="0"/>
      <dgm:spPr/>
    </dgm:pt>
    <dgm:pt modelId="{CC39B572-2441-472A-8348-E7C23DCA2587}" type="pres">
      <dgm:prSet presAssocID="{66CCDE20-9C82-42B2-8DEE-0F85FFB5B155}" presName="childText" presStyleLbl="conFgAcc1" presStyleIdx="0" presStyleCnt="6">
        <dgm:presLayoutVars>
          <dgm:bulletEnabled val="1"/>
        </dgm:presLayoutVars>
      </dgm:prSet>
      <dgm:spPr/>
    </dgm:pt>
    <dgm:pt modelId="{A2DE38A9-E198-488C-82A3-2D481CAE4EB4}" type="pres">
      <dgm:prSet presAssocID="{0E6A03E6-BF9E-4120-9F79-5A2A06EE9A32}" presName="spaceBetweenRectangles" presStyleCnt="0"/>
      <dgm:spPr/>
    </dgm:pt>
    <dgm:pt modelId="{280D31E5-DC66-47E3-8E45-3562C3AB8C2E}" type="pres">
      <dgm:prSet presAssocID="{438584A9-B10A-4ECE-9B00-DAD0DAF8B7F6}" presName="parentLin" presStyleCnt="0"/>
      <dgm:spPr/>
    </dgm:pt>
    <dgm:pt modelId="{284C0B00-727D-4F06-927B-29AA62F853E2}" type="pres">
      <dgm:prSet presAssocID="{438584A9-B10A-4ECE-9B00-DAD0DAF8B7F6}" presName="parentLeftMargin" presStyleLbl="node1" presStyleIdx="0" presStyleCnt="6"/>
      <dgm:spPr/>
    </dgm:pt>
    <dgm:pt modelId="{9862D25B-215C-4EE9-AF76-9D3CC825C0FF}" type="pres">
      <dgm:prSet presAssocID="{438584A9-B10A-4ECE-9B00-DAD0DAF8B7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9279D8-23AF-4CC7-803C-152966601188}" type="pres">
      <dgm:prSet presAssocID="{438584A9-B10A-4ECE-9B00-DAD0DAF8B7F6}" presName="negativeSpace" presStyleCnt="0"/>
      <dgm:spPr/>
    </dgm:pt>
    <dgm:pt modelId="{B82F518C-ABE1-4FAD-B9E2-556FCD1E7661}" type="pres">
      <dgm:prSet presAssocID="{438584A9-B10A-4ECE-9B00-DAD0DAF8B7F6}" presName="childText" presStyleLbl="conFgAcc1" presStyleIdx="1" presStyleCnt="6">
        <dgm:presLayoutVars>
          <dgm:bulletEnabled val="1"/>
        </dgm:presLayoutVars>
      </dgm:prSet>
      <dgm:spPr/>
    </dgm:pt>
    <dgm:pt modelId="{B66E6F2B-4978-4290-8FA9-44ACB50EF601}" type="pres">
      <dgm:prSet presAssocID="{623CA9AB-2D0C-4463-9E20-1FF7B330812F}" presName="spaceBetweenRectangles" presStyleCnt="0"/>
      <dgm:spPr/>
    </dgm:pt>
    <dgm:pt modelId="{C4AC60FB-9EF5-4ADE-8C49-4777A7A80561}" type="pres">
      <dgm:prSet presAssocID="{65FC58C2-DE30-4B36-9AF3-F775AFB0DC5E}" presName="parentLin" presStyleCnt="0"/>
      <dgm:spPr/>
    </dgm:pt>
    <dgm:pt modelId="{A86E6991-00B0-41A1-BCED-B81AB567CC40}" type="pres">
      <dgm:prSet presAssocID="{65FC58C2-DE30-4B36-9AF3-F775AFB0DC5E}" presName="parentLeftMargin" presStyleLbl="node1" presStyleIdx="1" presStyleCnt="6"/>
      <dgm:spPr/>
    </dgm:pt>
    <dgm:pt modelId="{B807824D-CF78-4A62-A2A7-F0CBF4BBD3C0}" type="pres">
      <dgm:prSet presAssocID="{65FC58C2-DE30-4B36-9AF3-F775AFB0DC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F7C860-F000-4D99-9154-DC86A216669B}" type="pres">
      <dgm:prSet presAssocID="{65FC58C2-DE30-4B36-9AF3-F775AFB0DC5E}" presName="negativeSpace" presStyleCnt="0"/>
      <dgm:spPr/>
    </dgm:pt>
    <dgm:pt modelId="{05BA8744-40BD-4FD0-B5AF-E3B08385EAB5}" type="pres">
      <dgm:prSet presAssocID="{65FC58C2-DE30-4B36-9AF3-F775AFB0DC5E}" presName="childText" presStyleLbl="conFgAcc1" presStyleIdx="2" presStyleCnt="6">
        <dgm:presLayoutVars>
          <dgm:bulletEnabled val="1"/>
        </dgm:presLayoutVars>
      </dgm:prSet>
      <dgm:spPr/>
    </dgm:pt>
    <dgm:pt modelId="{1D81BF1C-BB7B-4DCB-A066-0DC91839F522}" type="pres">
      <dgm:prSet presAssocID="{B3F1C0FF-2E56-4292-A841-37F18A461F90}" presName="spaceBetweenRectangles" presStyleCnt="0"/>
      <dgm:spPr/>
    </dgm:pt>
    <dgm:pt modelId="{AB4D4171-BB7A-4E99-9E5D-1E937BA1DEC7}" type="pres">
      <dgm:prSet presAssocID="{BFCC592F-73FB-4F39-93D8-B52B73DC71D3}" presName="parentLin" presStyleCnt="0"/>
      <dgm:spPr/>
    </dgm:pt>
    <dgm:pt modelId="{D197ABDC-565D-4491-A8A4-4AE8D216C435}" type="pres">
      <dgm:prSet presAssocID="{BFCC592F-73FB-4F39-93D8-B52B73DC71D3}" presName="parentLeftMargin" presStyleLbl="node1" presStyleIdx="2" presStyleCnt="6"/>
      <dgm:spPr/>
    </dgm:pt>
    <dgm:pt modelId="{73BCFA48-F248-4DFD-9B2E-5341D907FD0A}" type="pres">
      <dgm:prSet presAssocID="{BFCC592F-73FB-4F39-93D8-B52B73DC71D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1A6295E-5C79-4ADD-9CB9-0F6DCD4C04CD}" type="pres">
      <dgm:prSet presAssocID="{BFCC592F-73FB-4F39-93D8-B52B73DC71D3}" presName="negativeSpace" presStyleCnt="0"/>
      <dgm:spPr/>
    </dgm:pt>
    <dgm:pt modelId="{74B1234B-8C87-4919-85E5-DE1E475DFB33}" type="pres">
      <dgm:prSet presAssocID="{BFCC592F-73FB-4F39-93D8-B52B73DC71D3}" presName="childText" presStyleLbl="conFgAcc1" presStyleIdx="3" presStyleCnt="6">
        <dgm:presLayoutVars>
          <dgm:bulletEnabled val="1"/>
        </dgm:presLayoutVars>
      </dgm:prSet>
      <dgm:spPr/>
    </dgm:pt>
    <dgm:pt modelId="{E590E048-E95C-47AA-BB2F-627D8E7B46D7}" type="pres">
      <dgm:prSet presAssocID="{044CCF12-F4CB-4F77-BB29-8AFC398AADC0}" presName="spaceBetweenRectangles" presStyleCnt="0"/>
      <dgm:spPr/>
    </dgm:pt>
    <dgm:pt modelId="{46F2BBFC-8AB4-443D-8216-D4BF3A3EAA24}" type="pres">
      <dgm:prSet presAssocID="{55350E21-765F-4DD1-82D0-783CBC9A719A}" presName="parentLin" presStyleCnt="0"/>
      <dgm:spPr/>
    </dgm:pt>
    <dgm:pt modelId="{85D2BD7D-F7A7-4DD8-B4BD-2A75BB7B8930}" type="pres">
      <dgm:prSet presAssocID="{55350E21-765F-4DD1-82D0-783CBC9A719A}" presName="parentLeftMargin" presStyleLbl="node1" presStyleIdx="3" presStyleCnt="6"/>
      <dgm:spPr/>
    </dgm:pt>
    <dgm:pt modelId="{22B8C82C-558E-4D32-910F-F1BED6342035}" type="pres">
      <dgm:prSet presAssocID="{55350E21-765F-4DD1-82D0-783CBC9A71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0DD8E0-4772-4630-9D5A-8C3E498996D1}" type="pres">
      <dgm:prSet presAssocID="{55350E21-765F-4DD1-82D0-783CBC9A719A}" presName="negativeSpace" presStyleCnt="0"/>
      <dgm:spPr/>
    </dgm:pt>
    <dgm:pt modelId="{843CD337-FDD2-4207-9FCC-5288BD60F839}" type="pres">
      <dgm:prSet presAssocID="{55350E21-765F-4DD1-82D0-783CBC9A719A}" presName="childText" presStyleLbl="conFgAcc1" presStyleIdx="4" presStyleCnt="6">
        <dgm:presLayoutVars>
          <dgm:bulletEnabled val="1"/>
        </dgm:presLayoutVars>
      </dgm:prSet>
      <dgm:spPr/>
    </dgm:pt>
    <dgm:pt modelId="{28DE0B96-35AC-42F2-B0EF-74D87E92083F}" type="pres">
      <dgm:prSet presAssocID="{0791ECE1-0913-4D63-8777-11E5835BF0E6}" presName="spaceBetweenRectangles" presStyleCnt="0"/>
      <dgm:spPr/>
    </dgm:pt>
    <dgm:pt modelId="{20181286-D501-4DBD-B471-8A46A11D69B0}" type="pres">
      <dgm:prSet presAssocID="{0F3A5C73-1E7B-4099-AA80-DD05C5ACBDE1}" presName="parentLin" presStyleCnt="0"/>
      <dgm:spPr/>
    </dgm:pt>
    <dgm:pt modelId="{CAE779C6-5AE5-45A8-B4D3-EA204133D91F}" type="pres">
      <dgm:prSet presAssocID="{0F3A5C73-1E7B-4099-AA80-DD05C5ACBDE1}" presName="parentLeftMargin" presStyleLbl="node1" presStyleIdx="4" presStyleCnt="6"/>
      <dgm:spPr/>
    </dgm:pt>
    <dgm:pt modelId="{93EAA5E3-5332-4B01-8601-BFA1F9D736EC}" type="pres">
      <dgm:prSet presAssocID="{0F3A5C73-1E7B-4099-AA80-DD05C5ACBDE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3477F19-CD7A-43D0-BCF5-BE609E58563F}" type="pres">
      <dgm:prSet presAssocID="{0F3A5C73-1E7B-4099-AA80-DD05C5ACBDE1}" presName="negativeSpace" presStyleCnt="0"/>
      <dgm:spPr/>
    </dgm:pt>
    <dgm:pt modelId="{840EACBE-E710-4C60-BA79-7F8FB2A2CAA2}" type="pres">
      <dgm:prSet presAssocID="{0F3A5C73-1E7B-4099-AA80-DD05C5ACBDE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2E9520B-4D2B-48F5-911A-F6ECD6754616}" type="presOf" srcId="{438584A9-B10A-4ECE-9B00-DAD0DAF8B7F6}" destId="{284C0B00-727D-4F06-927B-29AA62F853E2}" srcOrd="0" destOrd="0" presId="urn:microsoft.com/office/officeart/2005/8/layout/list1"/>
    <dgm:cxn modelId="{CEB04A0D-4D67-4C1F-B9CE-32A7A4CB3432}" type="presOf" srcId="{65FC58C2-DE30-4B36-9AF3-F775AFB0DC5E}" destId="{B807824D-CF78-4A62-A2A7-F0CBF4BBD3C0}" srcOrd="1" destOrd="0" presId="urn:microsoft.com/office/officeart/2005/8/layout/list1"/>
    <dgm:cxn modelId="{252DAE1B-ADAA-4207-8AB2-FC0106055BCC}" type="presOf" srcId="{438584A9-B10A-4ECE-9B00-DAD0DAF8B7F6}" destId="{9862D25B-215C-4EE9-AF76-9D3CC825C0FF}" srcOrd="1" destOrd="0" presId="urn:microsoft.com/office/officeart/2005/8/layout/list1"/>
    <dgm:cxn modelId="{E1676723-5106-4124-9B10-C5391CBC738F}" srcId="{77AF14D4-2B4C-47B8-BCEC-C3A22A6FB18D}" destId="{0F3A5C73-1E7B-4099-AA80-DD05C5ACBDE1}" srcOrd="5" destOrd="0" parTransId="{8C7BB953-3B83-4FA4-9C64-9FE50B5086B3}" sibTransId="{EF39A533-BC04-4280-97B6-8188E4740F36}"/>
    <dgm:cxn modelId="{794D2A27-AB6B-4C43-BC5C-C1A08B0FF100}" type="presOf" srcId="{BFCC592F-73FB-4F39-93D8-B52B73DC71D3}" destId="{73BCFA48-F248-4DFD-9B2E-5341D907FD0A}" srcOrd="1" destOrd="0" presId="urn:microsoft.com/office/officeart/2005/8/layout/list1"/>
    <dgm:cxn modelId="{7C14262E-DC4D-4476-8B67-E23FC2ADFF87}" type="presOf" srcId="{66CCDE20-9C82-42B2-8DEE-0F85FFB5B155}" destId="{D14BECA4-8D3C-4CB9-B22F-6BD38E425E0D}" srcOrd="1" destOrd="0" presId="urn:microsoft.com/office/officeart/2005/8/layout/list1"/>
    <dgm:cxn modelId="{39A08C34-3421-470C-99F8-7479DD37670F}" srcId="{77AF14D4-2B4C-47B8-BCEC-C3A22A6FB18D}" destId="{65FC58C2-DE30-4B36-9AF3-F775AFB0DC5E}" srcOrd="2" destOrd="0" parTransId="{DB7CBD2D-8350-4B42-B223-09E0A81F12A0}" sibTransId="{B3F1C0FF-2E56-4292-A841-37F18A461F90}"/>
    <dgm:cxn modelId="{41FFAD62-F325-4FEC-858A-FE963E60DBD3}" type="presOf" srcId="{77AF14D4-2B4C-47B8-BCEC-C3A22A6FB18D}" destId="{AD0C94A2-C08B-4E70-B4E6-D4A3EF5215FD}" srcOrd="0" destOrd="0" presId="urn:microsoft.com/office/officeart/2005/8/layout/list1"/>
    <dgm:cxn modelId="{F11F5253-E5F2-448F-9ACF-5548F87C0F5D}" type="presOf" srcId="{0F3A5C73-1E7B-4099-AA80-DD05C5ACBDE1}" destId="{93EAA5E3-5332-4B01-8601-BFA1F9D736EC}" srcOrd="1" destOrd="0" presId="urn:microsoft.com/office/officeart/2005/8/layout/list1"/>
    <dgm:cxn modelId="{91DA8856-7C42-4EAB-B336-4C6349D722E6}" type="presOf" srcId="{0F3A5C73-1E7B-4099-AA80-DD05C5ACBDE1}" destId="{CAE779C6-5AE5-45A8-B4D3-EA204133D91F}" srcOrd="0" destOrd="0" presId="urn:microsoft.com/office/officeart/2005/8/layout/list1"/>
    <dgm:cxn modelId="{D30B807D-1C97-436D-9E1E-BB699C818B73}" type="presOf" srcId="{55350E21-765F-4DD1-82D0-783CBC9A719A}" destId="{22B8C82C-558E-4D32-910F-F1BED6342035}" srcOrd="1" destOrd="0" presId="urn:microsoft.com/office/officeart/2005/8/layout/list1"/>
    <dgm:cxn modelId="{792B9494-135F-4D63-8D25-C904B886A5E0}" srcId="{77AF14D4-2B4C-47B8-BCEC-C3A22A6FB18D}" destId="{438584A9-B10A-4ECE-9B00-DAD0DAF8B7F6}" srcOrd="1" destOrd="0" parTransId="{C6482CDA-EF77-4FDF-8880-C6C77AF2EFC7}" sibTransId="{623CA9AB-2D0C-4463-9E20-1FF7B330812F}"/>
    <dgm:cxn modelId="{6E1E9FAC-ED27-45F5-A7BB-DFA68369D227}" srcId="{77AF14D4-2B4C-47B8-BCEC-C3A22A6FB18D}" destId="{BFCC592F-73FB-4F39-93D8-B52B73DC71D3}" srcOrd="3" destOrd="0" parTransId="{0A586203-373E-427E-8A38-D55E0355B5C7}" sibTransId="{044CCF12-F4CB-4F77-BB29-8AFC398AADC0}"/>
    <dgm:cxn modelId="{72A9D8B6-CACD-42D6-ADDE-5166418E5D4C}" srcId="{77AF14D4-2B4C-47B8-BCEC-C3A22A6FB18D}" destId="{66CCDE20-9C82-42B2-8DEE-0F85FFB5B155}" srcOrd="0" destOrd="0" parTransId="{52CDC5AA-9F67-46C4-BF96-052B060BBE20}" sibTransId="{0E6A03E6-BF9E-4120-9F79-5A2A06EE9A32}"/>
    <dgm:cxn modelId="{188A3FCB-71A3-4C16-8AD8-65266C8E0A78}" type="presOf" srcId="{66CCDE20-9C82-42B2-8DEE-0F85FFB5B155}" destId="{E73592CE-7CFC-4990-B69A-5142FEBA67F5}" srcOrd="0" destOrd="0" presId="urn:microsoft.com/office/officeart/2005/8/layout/list1"/>
    <dgm:cxn modelId="{8DCC0BD1-A374-49C6-85B1-E2E043EE0208}" type="presOf" srcId="{55350E21-765F-4DD1-82D0-783CBC9A719A}" destId="{85D2BD7D-F7A7-4DD8-B4BD-2A75BB7B8930}" srcOrd="0" destOrd="0" presId="urn:microsoft.com/office/officeart/2005/8/layout/list1"/>
    <dgm:cxn modelId="{F6DF14D1-AA31-4F91-AC4A-23D9D8E7C1F1}" type="presOf" srcId="{65FC58C2-DE30-4B36-9AF3-F775AFB0DC5E}" destId="{A86E6991-00B0-41A1-BCED-B81AB567CC40}" srcOrd="0" destOrd="0" presId="urn:microsoft.com/office/officeart/2005/8/layout/list1"/>
    <dgm:cxn modelId="{2136ADEF-15CC-43CA-B83C-70614BADF637}" type="presOf" srcId="{BFCC592F-73FB-4F39-93D8-B52B73DC71D3}" destId="{D197ABDC-565D-4491-A8A4-4AE8D216C435}" srcOrd="0" destOrd="0" presId="urn:microsoft.com/office/officeart/2005/8/layout/list1"/>
    <dgm:cxn modelId="{89A7E7FA-C89D-477C-94CA-08FC39E191CA}" srcId="{77AF14D4-2B4C-47B8-BCEC-C3A22A6FB18D}" destId="{55350E21-765F-4DD1-82D0-783CBC9A719A}" srcOrd="4" destOrd="0" parTransId="{0758E59A-E1E0-4010-99B6-49FDCB0E76A8}" sibTransId="{0791ECE1-0913-4D63-8777-11E5835BF0E6}"/>
    <dgm:cxn modelId="{0A1B1D91-D5B6-4D9A-9ADC-B3AE3E5491DE}" type="presParOf" srcId="{AD0C94A2-C08B-4E70-B4E6-D4A3EF5215FD}" destId="{506EA4D6-EAE6-4129-A5C4-1EB73497EA1D}" srcOrd="0" destOrd="0" presId="urn:microsoft.com/office/officeart/2005/8/layout/list1"/>
    <dgm:cxn modelId="{FF1A3323-AD87-4CC2-AA4F-0B50D4026041}" type="presParOf" srcId="{506EA4D6-EAE6-4129-A5C4-1EB73497EA1D}" destId="{E73592CE-7CFC-4990-B69A-5142FEBA67F5}" srcOrd="0" destOrd="0" presId="urn:microsoft.com/office/officeart/2005/8/layout/list1"/>
    <dgm:cxn modelId="{013566C8-4F4E-4A16-9D93-5277EE2E350A}" type="presParOf" srcId="{506EA4D6-EAE6-4129-A5C4-1EB73497EA1D}" destId="{D14BECA4-8D3C-4CB9-B22F-6BD38E425E0D}" srcOrd="1" destOrd="0" presId="urn:microsoft.com/office/officeart/2005/8/layout/list1"/>
    <dgm:cxn modelId="{BD884783-D966-45C3-86BE-08FD4E1D73F1}" type="presParOf" srcId="{AD0C94A2-C08B-4E70-B4E6-D4A3EF5215FD}" destId="{81B26ED7-DDAB-426D-9ADC-C2D4ABB10F7B}" srcOrd="1" destOrd="0" presId="urn:microsoft.com/office/officeart/2005/8/layout/list1"/>
    <dgm:cxn modelId="{B2C9E0EF-E169-4F72-85A4-F2C0BCE71B72}" type="presParOf" srcId="{AD0C94A2-C08B-4E70-B4E6-D4A3EF5215FD}" destId="{CC39B572-2441-472A-8348-E7C23DCA2587}" srcOrd="2" destOrd="0" presId="urn:microsoft.com/office/officeart/2005/8/layout/list1"/>
    <dgm:cxn modelId="{84890C99-F82B-468D-A8F3-68ECDC6DFED0}" type="presParOf" srcId="{AD0C94A2-C08B-4E70-B4E6-D4A3EF5215FD}" destId="{A2DE38A9-E198-488C-82A3-2D481CAE4EB4}" srcOrd="3" destOrd="0" presId="urn:microsoft.com/office/officeart/2005/8/layout/list1"/>
    <dgm:cxn modelId="{22AEAE75-2101-4F0F-8E7B-B91A51315946}" type="presParOf" srcId="{AD0C94A2-C08B-4E70-B4E6-D4A3EF5215FD}" destId="{280D31E5-DC66-47E3-8E45-3562C3AB8C2E}" srcOrd="4" destOrd="0" presId="urn:microsoft.com/office/officeart/2005/8/layout/list1"/>
    <dgm:cxn modelId="{A45E3930-3658-417E-92F8-2866B453A16B}" type="presParOf" srcId="{280D31E5-DC66-47E3-8E45-3562C3AB8C2E}" destId="{284C0B00-727D-4F06-927B-29AA62F853E2}" srcOrd="0" destOrd="0" presId="urn:microsoft.com/office/officeart/2005/8/layout/list1"/>
    <dgm:cxn modelId="{78AD7C15-802C-4536-B3B4-41459972F72C}" type="presParOf" srcId="{280D31E5-DC66-47E3-8E45-3562C3AB8C2E}" destId="{9862D25B-215C-4EE9-AF76-9D3CC825C0FF}" srcOrd="1" destOrd="0" presId="urn:microsoft.com/office/officeart/2005/8/layout/list1"/>
    <dgm:cxn modelId="{BF9EF8E8-EA2C-4A59-8D0A-E0866F56ED38}" type="presParOf" srcId="{AD0C94A2-C08B-4E70-B4E6-D4A3EF5215FD}" destId="{049279D8-23AF-4CC7-803C-152966601188}" srcOrd="5" destOrd="0" presId="urn:microsoft.com/office/officeart/2005/8/layout/list1"/>
    <dgm:cxn modelId="{3B7CACD7-0BCE-4D8E-8F92-BA54F18325FE}" type="presParOf" srcId="{AD0C94A2-C08B-4E70-B4E6-D4A3EF5215FD}" destId="{B82F518C-ABE1-4FAD-B9E2-556FCD1E7661}" srcOrd="6" destOrd="0" presId="urn:microsoft.com/office/officeart/2005/8/layout/list1"/>
    <dgm:cxn modelId="{4A261240-8F55-458A-8BF3-4E28AB5C81DA}" type="presParOf" srcId="{AD0C94A2-C08B-4E70-B4E6-D4A3EF5215FD}" destId="{B66E6F2B-4978-4290-8FA9-44ACB50EF601}" srcOrd="7" destOrd="0" presId="urn:microsoft.com/office/officeart/2005/8/layout/list1"/>
    <dgm:cxn modelId="{5CFA7119-C5F8-412F-B0D9-8D11A20DFE24}" type="presParOf" srcId="{AD0C94A2-C08B-4E70-B4E6-D4A3EF5215FD}" destId="{C4AC60FB-9EF5-4ADE-8C49-4777A7A80561}" srcOrd="8" destOrd="0" presId="urn:microsoft.com/office/officeart/2005/8/layout/list1"/>
    <dgm:cxn modelId="{5DF0B0EB-8CA6-43E3-B42E-E40028D04A12}" type="presParOf" srcId="{C4AC60FB-9EF5-4ADE-8C49-4777A7A80561}" destId="{A86E6991-00B0-41A1-BCED-B81AB567CC40}" srcOrd="0" destOrd="0" presId="urn:microsoft.com/office/officeart/2005/8/layout/list1"/>
    <dgm:cxn modelId="{C3F8B98C-65F5-4E3F-BA1F-92D94174E4E8}" type="presParOf" srcId="{C4AC60FB-9EF5-4ADE-8C49-4777A7A80561}" destId="{B807824D-CF78-4A62-A2A7-F0CBF4BBD3C0}" srcOrd="1" destOrd="0" presId="urn:microsoft.com/office/officeart/2005/8/layout/list1"/>
    <dgm:cxn modelId="{3AAC3EA2-D44F-46BE-9EFE-3135E15CF620}" type="presParOf" srcId="{AD0C94A2-C08B-4E70-B4E6-D4A3EF5215FD}" destId="{4FF7C860-F000-4D99-9154-DC86A216669B}" srcOrd="9" destOrd="0" presId="urn:microsoft.com/office/officeart/2005/8/layout/list1"/>
    <dgm:cxn modelId="{AD0CEA87-B43A-41D3-A1B6-56BA255AAA80}" type="presParOf" srcId="{AD0C94A2-C08B-4E70-B4E6-D4A3EF5215FD}" destId="{05BA8744-40BD-4FD0-B5AF-E3B08385EAB5}" srcOrd="10" destOrd="0" presId="urn:microsoft.com/office/officeart/2005/8/layout/list1"/>
    <dgm:cxn modelId="{2D30AA14-62C5-4B41-BF6F-EF3A1EBED0B9}" type="presParOf" srcId="{AD0C94A2-C08B-4E70-B4E6-D4A3EF5215FD}" destId="{1D81BF1C-BB7B-4DCB-A066-0DC91839F522}" srcOrd="11" destOrd="0" presId="urn:microsoft.com/office/officeart/2005/8/layout/list1"/>
    <dgm:cxn modelId="{75774229-CC96-4611-9A35-F972562B416B}" type="presParOf" srcId="{AD0C94A2-C08B-4E70-B4E6-D4A3EF5215FD}" destId="{AB4D4171-BB7A-4E99-9E5D-1E937BA1DEC7}" srcOrd="12" destOrd="0" presId="urn:microsoft.com/office/officeart/2005/8/layout/list1"/>
    <dgm:cxn modelId="{B9DD8C87-1EFB-45DA-B36B-01757DC61290}" type="presParOf" srcId="{AB4D4171-BB7A-4E99-9E5D-1E937BA1DEC7}" destId="{D197ABDC-565D-4491-A8A4-4AE8D216C435}" srcOrd="0" destOrd="0" presId="urn:microsoft.com/office/officeart/2005/8/layout/list1"/>
    <dgm:cxn modelId="{AF0E86B5-1B26-4A4B-9717-CA8CA83B7D6A}" type="presParOf" srcId="{AB4D4171-BB7A-4E99-9E5D-1E937BA1DEC7}" destId="{73BCFA48-F248-4DFD-9B2E-5341D907FD0A}" srcOrd="1" destOrd="0" presId="urn:microsoft.com/office/officeart/2005/8/layout/list1"/>
    <dgm:cxn modelId="{3FE60F34-2528-4188-A852-A09E963FC379}" type="presParOf" srcId="{AD0C94A2-C08B-4E70-B4E6-D4A3EF5215FD}" destId="{B1A6295E-5C79-4ADD-9CB9-0F6DCD4C04CD}" srcOrd="13" destOrd="0" presId="urn:microsoft.com/office/officeart/2005/8/layout/list1"/>
    <dgm:cxn modelId="{F31AA659-ED3D-4FBE-9423-14EEDDA0D70E}" type="presParOf" srcId="{AD0C94A2-C08B-4E70-B4E6-D4A3EF5215FD}" destId="{74B1234B-8C87-4919-85E5-DE1E475DFB33}" srcOrd="14" destOrd="0" presId="urn:microsoft.com/office/officeart/2005/8/layout/list1"/>
    <dgm:cxn modelId="{2827B217-21B8-4ABD-9D75-DB0D2460927C}" type="presParOf" srcId="{AD0C94A2-C08B-4E70-B4E6-D4A3EF5215FD}" destId="{E590E048-E95C-47AA-BB2F-627D8E7B46D7}" srcOrd="15" destOrd="0" presId="urn:microsoft.com/office/officeart/2005/8/layout/list1"/>
    <dgm:cxn modelId="{24E50769-62B3-4B11-AB36-4A5C50964C96}" type="presParOf" srcId="{AD0C94A2-C08B-4E70-B4E6-D4A3EF5215FD}" destId="{46F2BBFC-8AB4-443D-8216-D4BF3A3EAA24}" srcOrd="16" destOrd="0" presId="urn:microsoft.com/office/officeart/2005/8/layout/list1"/>
    <dgm:cxn modelId="{E29F81DD-8F3B-46E7-BACC-4EB2B273047B}" type="presParOf" srcId="{46F2BBFC-8AB4-443D-8216-D4BF3A3EAA24}" destId="{85D2BD7D-F7A7-4DD8-B4BD-2A75BB7B8930}" srcOrd="0" destOrd="0" presId="urn:microsoft.com/office/officeart/2005/8/layout/list1"/>
    <dgm:cxn modelId="{F936E2CF-5869-46E3-AEE8-EAB6D429954C}" type="presParOf" srcId="{46F2BBFC-8AB4-443D-8216-D4BF3A3EAA24}" destId="{22B8C82C-558E-4D32-910F-F1BED6342035}" srcOrd="1" destOrd="0" presId="urn:microsoft.com/office/officeart/2005/8/layout/list1"/>
    <dgm:cxn modelId="{C8CC7C7A-FF3E-4315-B483-38C0090DA818}" type="presParOf" srcId="{AD0C94A2-C08B-4E70-B4E6-D4A3EF5215FD}" destId="{B80DD8E0-4772-4630-9D5A-8C3E498996D1}" srcOrd="17" destOrd="0" presId="urn:microsoft.com/office/officeart/2005/8/layout/list1"/>
    <dgm:cxn modelId="{146228BB-ACFB-4977-AF62-5A6ADDD3B9EB}" type="presParOf" srcId="{AD0C94A2-C08B-4E70-B4E6-D4A3EF5215FD}" destId="{843CD337-FDD2-4207-9FCC-5288BD60F839}" srcOrd="18" destOrd="0" presId="urn:microsoft.com/office/officeart/2005/8/layout/list1"/>
    <dgm:cxn modelId="{9E839657-92C1-4800-B0D9-A70FC2FD256A}" type="presParOf" srcId="{AD0C94A2-C08B-4E70-B4E6-D4A3EF5215FD}" destId="{28DE0B96-35AC-42F2-B0EF-74D87E92083F}" srcOrd="19" destOrd="0" presId="urn:microsoft.com/office/officeart/2005/8/layout/list1"/>
    <dgm:cxn modelId="{2B650A95-3C36-4B61-976E-8BE27516618B}" type="presParOf" srcId="{AD0C94A2-C08B-4E70-B4E6-D4A3EF5215FD}" destId="{20181286-D501-4DBD-B471-8A46A11D69B0}" srcOrd="20" destOrd="0" presId="urn:microsoft.com/office/officeart/2005/8/layout/list1"/>
    <dgm:cxn modelId="{14F4603D-45B1-40CE-84C6-433EE5152498}" type="presParOf" srcId="{20181286-D501-4DBD-B471-8A46A11D69B0}" destId="{CAE779C6-5AE5-45A8-B4D3-EA204133D91F}" srcOrd="0" destOrd="0" presId="urn:microsoft.com/office/officeart/2005/8/layout/list1"/>
    <dgm:cxn modelId="{B73ED77F-03C5-4549-A635-39F24E34725E}" type="presParOf" srcId="{20181286-D501-4DBD-B471-8A46A11D69B0}" destId="{93EAA5E3-5332-4B01-8601-BFA1F9D736EC}" srcOrd="1" destOrd="0" presId="urn:microsoft.com/office/officeart/2005/8/layout/list1"/>
    <dgm:cxn modelId="{1DFB7980-64E5-4F7B-A120-62A65883B4CF}" type="presParOf" srcId="{AD0C94A2-C08B-4E70-B4E6-D4A3EF5215FD}" destId="{D3477F19-CD7A-43D0-BCF5-BE609E58563F}" srcOrd="21" destOrd="0" presId="urn:microsoft.com/office/officeart/2005/8/layout/list1"/>
    <dgm:cxn modelId="{23093784-B867-4871-B997-C781D17BF26D}" type="presParOf" srcId="{AD0C94A2-C08B-4E70-B4E6-D4A3EF5215FD}" destId="{840EACBE-E710-4C60-BA79-7F8FB2A2CAA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7CC51-242A-427C-A0E1-A9292266E7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314B35F-797C-4678-B138-23130DD6BFA3}">
      <dgm:prSet phldrT="[Testo]"/>
      <dgm:spPr/>
      <dgm:t>
        <a:bodyPr/>
        <a:lstStyle/>
        <a:p>
          <a:r>
            <a:rPr lang="it-IT" altLang="it-IT"/>
            <a:t>Xerotrachea (tosse secca stizzosa, bronchiti)</a:t>
          </a:r>
          <a:endParaRPr lang="it-IT"/>
        </a:p>
      </dgm:t>
    </dgm:pt>
    <dgm:pt modelId="{71A7ECC9-8CBF-4A3A-A663-88B735D371F5}" type="parTrans" cxnId="{39ADD166-79D5-40CF-A1A8-3F230B9A68E7}">
      <dgm:prSet/>
      <dgm:spPr/>
      <dgm:t>
        <a:bodyPr/>
        <a:lstStyle/>
        <a:p>
          <a:endParaRPr lang="it-IT"/>
        </a:p>
      </dgm:t>
    </dgm:pt>
    <dgm:pt modelId="{5C386EE4-9F5A-42E4-8BB1-9B82DDFE5A29}" type="sibTrans" cxnId="{39ADD166-79D5-40CF-A1A8-3F230B9A68E7}">
      <dgm:prSet/>
      <dgm:spPr/>
      <dgm:t>
        <a:bodyPr/>
        <a:lstStyle/>
        <a:p>
          <a:endParaRPr lang="it-IT"/>
        </a:p>
      </dgm:t>
    </dgm:pt>
    <dgm:pt modelId="{A1B6AD64-3965-4AA7-8ECF-11CEC083D2A5}">
      <dgm:prSet/>
      <dgm:spPr/>
      <dgm:t>
        <a:bodyPr/>
        <a:lstStyle/>
        <a:p>
          <a:r>
            <a:rPr lang="it-IT" altLang="it-IT"/>
            <a:t>Gastrite atrofica</a:t>
          </a:r>
          <a:endParaRPr lang="it-IT" altLang="it-IT" dirty="0"/>
        </a:p>
      </dgm:t>
    </dgm:pt>
    <dgm:pt modelId="{0AF99120-43CC-46A1-ADB4-5BED5529F259}" type="parTrans" cxnId="{27A0A363-D5E5-4378-AFE1-9269753D1B6D}">
      <dgm:prSet/>
      <dgm:spPr/>
      <dgm:t>
        <a:bodyPr/>
        <a:lstStyle/>
        <a:p>
          <a:endParaRPr lang="it-IT"/>
        </a:p>
      </dgm:t>
    </dgm:pt>
    <dgm:pt modelId="{B9A8CE0F-441D-4D96-BEF4-D03FF8118DDA}" type="sibTrans" cxnId="{27A0A363-D5E5-4378-AFE1-9269753D1B6D}">
      <dgm:prSet/>
      <dgm:spPr/>
      <dgm:t>
        <a:bodyPr/>
        <a:lstStyle/>
        <a:p>
          <a:endParaRPr lang="it-IT"/>
        </a:p>
      </dgm:t>
    </dgm:pt>
    <dgm:pt modelId="{D8C57E77-07E3-41AB-9BD3-FDDEBA159623}">
      <dgm:prSet/>
      <dgm:spPr/>
      <dgm:t>
        <a:bodyPr/>
        <a:lstStyle/>
        <a:p>
          <a:r>
            <a:rPr lang="it-IT" altLang="it-IT"/>
            <a:t>Pancreatite sub-clinica</a:t>
          </a:r>
          <a:endParaRPr lang="it-IT" altLang="it-IT" dirty="0"/>
        </a:p>
      </dgm:t>
    </dgm:pt>
    <dgm:pt modelId="{838EA8BF-9C86-4C69-A9BC-564984E7C51A}" type="parTrans" cxnId="{D0F09750-A8F8-49EB-963B-92F7A75B8F56}">
      <dgm:prSet/>
      <dgm:spPr/>
      <dgm:t>
        <a:bodyPr/>
        <a:lstStyle/>
        <a:p>
          <a:endParaRPr lang="it-IT"/>
        </a:p>
      </dgm:t>
    </dgm:pt>
    <dgm:pt modelId="{F7A52512-A942-4003-9648-B374926E62C6}" type="sibTrans" cxnId="{D0F09750-A8F8-49EB-963B-92F7A75B8F56}">
      <dgm:prSet/>
      <dgm:spPr/>
      <dgm:t>
        <a:bodyPr/>
        <a:lstStyle/>
        <a:p>
          <a:endParaRPr lang="it-IT"/>
        </a:p>
      </dgm:t>
    </dgm:pt>
    <dgm:pt modelId="{B32A5728-EFC1-4B31-B35D-2EC0654511D8}">
      <dgm:prSet/>
      <dgm:spPr/>
      <dgm:t>
        <a:bodyPr/>
        <a:lstStyle/>
        <a:p>
          <a:r>
            <a:rPr lang="it-IT" altLang="it-IT"/>
            <a:t>Secchezza vaginale, dispareunia</a:t>
          </a:r>
          <a:endParaRPr lang="it-IT" altLang="it-IT" dirty="0"/>
        </a:p>
      </dgm:t>
    </dgm:pt>
    <dgm:pt modelId="{32C4EAF7-CA74-4794-BC27-677717357A9A}" type="parTrans" cxnId="{4BACA62C-18A3-428E-837E-4DEFF7746E22}">
      <dgm:prSet/>
      <dgm:spPr/>
      <dgm:t>
        <a:bodyPr/>
        <a:lstStyle/>
        <a:p>
          <a:endParaRPr lang="it-IT"/>
        </a:p>
      </dgm:t>
    </dgm:pt>
    <dgm:pt modelId="{1E792D65-74BE-49C0-94F1-7FA85A7FAC69}" type="sibTrans" cxnId="{4BACA62C-18A3-428E-837E-4DEFF7746E22}">
      <dgm:prSet/>
      <dgm:spPr/>
      <dgm:t>
        <a:bodyPr/>
        <a:lstStyle/>
        <a:p>
          <a:endParaRPr lang="it-IT"/>
        </a:p>
      </dgm:t>
    </dgm:pt>
    <dgm:pt modelId="{8064E662-E2BD-401D-8EA9-57963573E58B}">
      <dgm:prSet/>
      <dgm:spPr/>
      <dgm:t>
        <a:bodyPr/>
        <a:lstStyle/>
        <a:p>
          <a:r>
            <a:rPr lang="it-IT" altLang="it-IT"/>
            <a:t>Xerodermia (cute secca)</a:t>
          </a:r>
          <a:endParaRPr lang="it-IT" altLang="it-IT" dirty="0"/>
        </a:p>
      </dgm:t>
    </dgm:pt>
    <dgm:pt modelId="{7615A33A-B1DA-4918-B1B2-F12139BDFDED}" type="parTrans" cxnId="{22862242-9187-4A1E-8101-60694960AD2C}">
      <dgm:prSet/>
      <dgm:spPr/>
      <dgm:t>
        <a:bodyPr/>
        <a:lstStyle/>
        <a:p>
          <a:endParaRPr lang="it-IT"/>
        </a:p>
      </dgm:t>
    </dgm:pt>
    <dgm:pt modelId="{DAD575B1-A623-48A9-B47B-980A995F2D11}" type="sibTrans" cxnId="{22862242-9187-4A1E-8101-60694960AD2C}">
      <dgm:prSet/>
      <dgm:spPr/>
      <dgm:t>
        <a:bodyPr/>
        <a:lstStyle/>
        <a:p>
          <a:endParaRPr lang="it-IT"/>
        </a:p>
      </dgm:t>
    </dgm:pt>
    <dgm:pt modelId="{611E0395-E2DF-4D5D-AB6F-EF4926BDFF5A}" type="pres">
      <dgm:prSet presAssocID="{C717CC51-242A-427C-A0E1-A9292266E73E}" presName="linear" presStyleCnt="0">
        <dgm:presLayoutVars>
          <dgm:dir/>
          <dgm:animLvl val="lvl"/>
          <dgm:resizeHandles val="exact"/>
        </dgm:presLayoutVars>
      </dgm:prSet>
      <dgm:spPr/>
    </dgm:pt>
    <dgm:pt modelId="{15BA942C-2BAE-4DC8-A42F-309B29825632}" type="pres">
      <dgm:prSet presAssocID="{5314B35F-797C-4678-B138-23130DD6BFA3}" presName="parentLin" presStyleCnt="0"/>
      <dgm:spPr/>
    </dgm:pt>
    <dgm:pt modelId="{8065344B-C861-4B8D-A4E6-BDAF03949BE4}" type="pres">
      <dgm:prSet presAssocID="{5314B35F-797C-4678-B138-23130DD6BFA3}" presName="parentLeftMargin" presStyleLbl="node1" presStyleIdx="0" presStyleCnt="5"/>
      <dgm:spPr/>
    </dgm:pt>
    <dgm:pt modelId="{9900F662-40FB-467C-ACAF-41E39529F7F8}" type="pres">
      <dgm:prSet presAssocID="{5314B35F-797C-4678-B138-23130DD6BF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29024C-ED06-4ACB-85CC-5135F8F456EC}" type="pres">
      <dgm:prSet presAssocID="{5314B35F-797C-4678-B138-23130DD6BFA3}" presName="negativeSpace" presStyleCnt="0"/>
      <dgm:spPr/>
    </dgm:pt>
    <dgm:pt modelId="{9EE11932-072A-495A-97FC-29A19C59F388}" type="pres">
      <dgm:prSet presAssocID="{5314B35F-797C-4678-B138-23130DD6BFA3}" presName="childText" presStyleLbl="conFgAcc1" presStyleIdx="0" presStyleCnt="5">
        <dgm:presLayoutVars>
          <dgm:bulletEnabled val="1"/>
        </dgm:presLayoutVars>
      </dgm:prSet>
      <dgm:spPr/>
    </dgm:pt>
    <dgm:pt modelId="{04945340-2B4B-4873-A66E-EBFBDF8C198D}" type="pres">
      <dgm:prSet presAssocID="{5C386EE4-9F5A-42E4-8BB1-9B82DDFE5A29}" presName="spaceBetweenRectangles" presStyleCnt="0"/>
      <dgm:spPr/>
    </dgm:pt>
    <dgm:pt modelId="{99CB3573-302B-471E-82BC-D6557FE3D359}" type="pres">
      <dgm:prSet presAssocID="{A1B6AD64-3965-4AA7-8ECF-11CEC083D2A5}" presName="parentLin" presStyleCnt="0"/>
      <dgm:spPr/>
    </dgm:pt>
    <dgm:pt modelId="{CA17BF53-DD8C-4C98-ADB5-CAB0E306E606}" type="pres">
      <dgm:prSet presAssocID="{A1B6AD64-3965-4AA7-8ECF-11CEC083D2A5}" presName="parentLeftMargin" presStyleLbl="node1" presStyleIdx="0" presStyleCnt="5"/>
      <dgm:spPr/>
    </dgm:pt>
    <dgm:pt modelId="{9E870BC6-9FBA-4C90-B6AA-3D2AFB12ABB8}" type="pres">
      <dgm:prSet presAssocID="{A1B6AD64-3965-4AA7-8ECF-11CEC083D2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F0E67A-72FF-488E-8D32-C4B9591B9092}" type="pres">
      <dgm:prSet presAssocID="{A1B6AD64-3965-4AA7-8ECF-11CEC083D2A5}" presName="negativeSpace" presStyleCnt="0"/>
      <dgm:spPr/>
    </dgm:pt>
    <dgm:pt modelId="{439A2D95-73D4-4DEF-892C-F90A0737DE7D}" type="pres">
      <dgm:prSet presAssocID="{A1B6AD64-3965-4AA7-8ECF-11CEC083D2A5}" presName="childText" presStyleLbl="conFgAcc1" presStyleIdx="1" presStyleCnt="5">
        <dgm:presLayoutVars>
          <dgm:bulletEnabled val="1"/>
        </dgm:presLayoutVars>
      </dgm:prSet>
      <dgm:spPr/>
    </dgm:pt>
    <dgm:pt modelId="{281DBE15-6021-48C6-BDD0-35BAE9DF0173}" type="pres">
      <dgm:prSet presAssocID="{B9A8CE0F-441D-4D96-BEF4-D03FF8118DDA}" presName="spaceBetweenRectangles" presStyleCnt="0"/>
      <dgm:spPr/>
    </dgm:pt>
    <dgm:pt modelId="{23E160C1-7C22-433A-BCC4-FDD405AAE1E0}" type="pres">
      <dgm:prSet presAssocID="{D8C57E77-07E3-41AB-9BD3-FDDEBA159623}" presName="parentLin" presStyleCnt="0"/>
      <dgm:spPr/>
    </dgm:pt>
    <dgm:pt modelId="{CDC5A16F-5953-4C4E-8DF7-EA6004C5BAE8}" type="pres">
      <dgm:prSet presAssocID="{D8C57E77-07E3-41AB-9BD3-FDDEBA159623}" presName="parentLeftMargin" presStyleLbl="node1" presStyleIdx="1" presStyleCnt="5"/>
      <dgm:spPr/>
    </dgm:pt>
    <dgm:pt modelId="{08CB3064-9727-46DA-9990-C70F54BF0434}" type="pres">
      <dgm:prSet presAssocID="{D8C57E77-07E3-41AB-9BD3-FDDEBA1596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61929C-D30D-4598-AC55-FF347007523D}" type="pres">
      <dgm:prSet presAssocID="{D8C57E77-07E3-41AB-9BD3-FDDEBA159623}" presName="negativeSpace" presStyleCnt="0"/>
      <dgm:spPr/>
    </dgm:pt>
    <dgm:pt modelId="{64F61D12-5B0F-42A0-B9D7-D793C71592B3}" type="pres">
      <dgm:prSet presAssocID="{D8C57E77-07E3-41AB-9BD3-FDDEBA159623}" presName="childText" presStyleLbl="conFgAcc1" presStyleIdx="2" presStyleCnt="5">
        <dgm:presLayoutVars>
          <dgm:bulletEnabled val="1"/>
        </dgm:presLayoutVars>
      </dgm:prSet>
      <dgm:spPr/>
    </dgm:pt>
    <dgm:pt modelId="{B0194A2B-1B8B-41A7-948A-15E9E1161A44}" type="pres">
      <dgm:prSet presAssocID="{F7A52512-A942-4003-9648-B374926E62C6}" presName="spaceBetweenRectangles" presStyleCnt="0"/>
      <dgm:spPr/>
    </dgm:pt>
    <dgm:pt modelId="{F8A4103B-C9B7-4BEA-9948-493B7D477BCF}" type="pres">
      <dgm:prSet presAssocID="{B32A5728-EFC1-4B31-B35D-2EC0654511D8}" presName="parentLin" presStyleCnt="0"/>
      <dgm:spPr/>
    </dgm:pt>
    <dgm:pt modelId="{322EFFE8-EBE6-4019-A5F2-BB900DE5AF30}" type="pres">
      <dgm:prSet presAssocID="{B32A5728-EFC1-4B31-B35D-2EC0654511D8}" presName="parentLeftMargin" presStyleLbl="node1" presStyleIdx="2" presStyleCnt="5"/>
      <dgm:spPr/>
    </dgm:pt>
    <dgm:pt modelId="{C6DE7FE3-1F35-456F-B811-9133B8DB0063}" type="pres">
      <dgm:prSet presAssocID="{B32A5728-EFC1-4B31-B35D-2EC0654511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B18E02-1DB3-44D4-93C9-9CEE9A25E3EF}" type="pres">
      <dgm:prSet presAssocID="{B32A5728-EFC1-4B31-B35D-2EC0654511D8}" presName="negativeSpace" presStyleCnt="0"/>
      <dgm:spPr/>
    </dgm:pt>
    <dgm:pt modelId="{78BF4C55-03A7-4EEA-9C45-BBE71F072786}" type="pres">
      <dgm:prSet presAssocID="{B32A5728-EFC1-4B31-B35D-2EC0654511D8}" presName="childText" presStyleLbl="conFgAcc1" presStyleIdx="3" presStyleCnt="5">
        <dgm:presLayoutVars>
          <dgm:bulletEnabled val="1"/>
        </dgm:presLayoutVars>
      </dgm:prSet>
      <dgm:spPr/>
    </dgm:pt>
    <dgm:pt modelId="{33F761B8-0BE4-4D5A-9541-6A22BDCBF60D}" type="pres">
      <dgm:prSet presAssocID="{1E792D65-74BE-49C0-94F1-7FA85A7FAC69}" presName="spaceBetweenRectangles" presStyleCnt="0"/>
      <dgm:spPr/>
    </dgm:pt>
    <dgm:pt modelId="{CEB14832-3FE2-43CB-9921-F20702298AED}" type="pres">
      <dgm:prSet presAssocID="{8064E662-E2BD-401D-8EA9-57963573E58B}" presName="parentLin" presStyleCnt="0"/>
      <dgm:spPr/>
    </dgm:pt>
    <dgm:pt modelId="{A10AA497-9C5C-4D93-8E9A-4116CB836B6F}" type="pres">
      <dgm:prSet presAssocID="{8064E662-E2BD-401D-8EA9-57963573E58B}" presName="parentLeftMargin" presStyleLbl="node1" presStyleIdx="3" presStyleCnt="5"/>
      <dgm:spPr/>
    </dgm:pt>
    <dgm:pt modelId="{1A887E10-77A9-4C11-BD83-AED1CA99AFD4}" type="pres">
      <dgm:prSet presAssocID="{8064E662-E2BD-401D-8EA9-57963573E58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754AF5C-80AE-439D-8AB1-AAA808910EA5}" type="pres">
      <dgm:prSet presAssocID="{8064E662-E2BD-401D-8EA9-57963573E58B}" presName="negativeSpace" presStyleCnt="0"/>
      <dgm:spPr/>
    </dgm:pt>
    <dgm:pt modelId="{90EA9ABB-16EA-4558-862D-E4999986D42A}" type="pres">
      <dgm:prSet presAssocID="{8064E662-E2BD-401D-8EA9-57963573E58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4B9019-A3D2-43AD-870B-3C7B7CA5FB03}" type="presOf" srcId="{8064E662-E2BD-401D-8EA9-57963573E58B}" destId="{1A887E10-77A9-4C11-BD83-AED1CA99AFD4}" srcOrd="1" destOrd="0" presId="urn:microsoft.com/office/officeart/2005/8/layout/list1"/>
    <dgm:cxn modelId="{4BACA62C-18A3-428E-837E-4DEFF7746E22}" srcId="{C717CC51-242A-427C-A0E1-A9292266E73E}" destId="{B32A5728-EFC1-4B31-B35D-2EC0654511D8}" srcOrd="3" destOrd="0" parTransId="{32C4EAF7-CA74-4794-BC27-677717357A9A}" sibTransId="{1E792D65-74BE-49C0-94F1-7FA85A7FAC69}"/>
    <dgm:cxn modelId="{13E76631-7E4D-4E79-A59D-EEE661AB7234}" type="presOf" srcId="{B32A5728-EFC1-4B31-B35D-2EC0654511D8}" destId="{C6DE7FE3-1F35-456F-B811-9133B8DB0063}" srcOrd="1" destOrd="0" presId="urn:microsoft.com/office/officeart/2005/8/layout/list1"/>
    <dgm:cxn modelId="{22862242-9187-4A1E-8101-60694960AD2C}" srcId="{C717CC51-242A-427C-A0E1-A9292266E73E}" destId="{8064E662-E2BD-401D-8EA9-57963573E58B}" srcOrd="4" destOrd="0" parTransId="{7615A33A-B1DA-4918-B1B2-F12139BDFDED}" sibTransId="{DAD575B1-A623-48A9-B47B-980A995F2D11}"/>
    <dgm:cxn modelId="{27A0A363-D5E5-4378-AFE1-9269753D1B6D}" srcId="{C717CC51-242A-427C-A0E1-A9292266E73E}" destId="{A1B6AD64-3965-4AA7-8ECF-11CEC083D2A5}" srcOrd="1" destOrd="0" parTransId="{0AF99120-43CC-46A1-ADB4-5BED5529F259}" sibTransId="{B9A8CE0F-441D-4D96-BEF4-D03FF8118DDA}"/>
    <dgm:cxn modelId="{39ADD166-79D5-40CF-A1A8-3F230B9A68E7}" srcId="{C717CC51-242A-427C-A0E1-A9292266E73E}" destId="{5314B35F-797C-4678-B138-23130DD6BFA3}" srcOrd="0" destOrd="0" parTransId="{71A7ECC9-8CBF-4A3A-A663-88B735D371F5}" sibTransId="{5C386EE4-9F5A-42E4-8BB1-9B82DDFE5A29}"/>
    <dgm:cxn modelId="{D0F09750-A8F8-49EB-963B-92F7A75B8F56}" srcId="{C717CC51-242A-427C-A0E1-A9292266E73E}" destId="{D8C57E77-07E3-41AB-9BD3-FDDEBA159623}" srcOrd="2" destOrd="0" parTransId="{838EA8BF-9C86-4C69-A9BC-564984E7C51A}" sibTransId="{F7A52512-A942-4003-9648-B374926E62C6}"/>
    <dgm:cxn modelId="{8CBB4751-31D2-408C-BE22-3B77072220C1}" type="presOf" srcId="{A1B6AD64-3965-4AA7-8ECF-11CEC083D2A5}" destId="{9E870BC6-9FBA-4C90-B6AA-3D2AFB12ABB8}" srcOrd="1" destOrd="0" presId="urn:microsoft.com/office/officeart/2005/8/layout/list1"/>
    <dgm:cxn modelId="{1FC73653-97C7-4923-A729-C58F4D3B60CE}" type="presOf" srcId="{D8C57E77-07E3-41AB-9BD3-FDDEBA159623}" destId="{08CB3064-9727-46DA-9990-C70F54BF0434}" srcOrd="1" destOrd="0" presId="urn:microsoft.com/office/officeart/2005/8/layout/list1"/>
    <dgm:cxn modelId="{66279782-D477-496B-AC46-70490BC0D8FA}" type="presOf" srcId="{C717CC51-242A-427C-A0E1-A9292266E73E}" destId="{611E0395-E2DF-4D5D-AB6F-EF4926BDFF5A}" srcOrd="0" destOrd="0" presId="urn:microsoft.com/office/officeart/2005/8/layout/list1"/>
    <dgm:cxn modelId="{52892C90-FD2C-4FC4-A0D9-BE2300744E10}" type="presOf" srcId="{5314B35F-797C-4678-B138-23130DD6BFA3}" destId="{8065344B-C861-4B8D-A4E6-BDAF03949BE4}" srcOrd="0" destOrd="0" presId="urn:microsoft.com/office/officeart/2005/8/layout/list1"/>
    <dgm:cxn modelId="{CB9DE896-01B9-4251-AEFB-BCD3A61EB898}" type="presOf" srcId="{8064E662-E2BD-401D-8EA9-57963573E58B}" destId="{A10AA497-9C5C-4D93-8E9A-4116CB836B6F}" srcOrd="0" destOrd="0" presId="urn:microsoft.com/office/officeart/2005/8/layout/list1"/>
    <dgm:cxn modelId="{D70547A3-32E3-4852-A625-B27A22CA18CE}" type="presOf" srcId="{5314B35F-797C-4678-B138-23130DD6BFA3}" destId="{9900F662-40FB-467C-ACAF-41E39529F7F8}" srcOrd="1" destOrd="0" presId="urn:microsoft.com/office/officeart/2005/8/layout/list1"/>
    <dgm:cxn modelId="{FC4BE6B0-9676-4702-8476-38EB17ACC24B}" type="presOf" srcId="{D8C57E77-07E3-41AB-9BD3-FDDEBA159623}" destId="{CDC5A16F-5953-4C4E-8DF7-EA6004C5BAE8}" srcOrd="0" destOrd="0" presId="urn:microsoft.com/office/officeart/2005/8/layout/list1"/>
    <dgm:cxn modelId="{40F578E4-918B-405B-A8DE-EE51DD357DCC}" type="presOf" srcId="{B32A5728-EFC1-4B31-B35D-2EC0654511D8}" destId="{322EFFE8-EBE6-4019-A5F2-BB900DE5AF30}" srcOrd="0" destOrd="0" presId="urn:microsoft.com/office/officeart/2005/8/layout/list1"/>
    <dgm:cxn modelId="{031220E7-BD93-44F9-8AF6-A792283579E3}" type="presOf" srcId="{A1B6AD64-3965-4AA7-8ECF-11CEC083D2A5}" destId="{CA17BF53-DD8C-4C98-ADB5-CAB0E306E606}" srcOrd="0" destOrd="0" presId="urn:microsoft.com/office/officeart/2005/8/layout/list1"/>
    <dgm:cxn modelId="{4AEFF421-F5D5-4798-AA6E-1374351597D5}" type="presParOf" srcId="{611E0395-E2DF-4D5D-AB6F-EF4926BDFF5A}" destId="{15BA942C-2BAE-4DC8-A42F-309B29825632}" srcOrd="0" destOrd="0" presId="urn:microsoft.com/office/officeart/2005/8/layout/list1"/>
    <dgm:cxn modelId="{74A5192B-AFCA-4030-A28F-5FC80692F98A}" type="presParOf" srcId="{15BA942C-2BAE-4DC8-A42F-309B29825632}" destId="{8065344B-C861-4B8D-A4E6-BDAF03949BE4}" srcOrd="0" destOrd="0" presId="urn:microsoft.com/office/officeart/2005/8/layout/list1"/>
    <dgm:cxn modelId="{21D51006-E06E-4F65-9000-EE4BEFCDCE56}" type="presParOf" srcId="{15BA942C-2BAE-4DC8-A42F-309B29825632}" destId="{9900F662-40FB-467C-ACAF-41E39529F7F8}" srcOrd="1" destOrd="0" presId="urn:microsoft.com/office/officeart/2005/8/layout/list1"/>
    <dgm:cxn modelId="{DD4E47F3-87AF-4718-BB52-5A4EAAA71024}" type="presParOf" srcId="{611E0395-E2DF-4D5D-AB6F-EF4926BDFF5A}" destId="{5729024C-ED06-4ACB-85CC-5135F8F456EC}" srcOrd="1" destOrd="0" presId="urn:microsoft.com/office/officeart/2005/8/layout/list1"/>
    <dgm:cxn modelId="{284F6288-5180-4FED-910C-E71722FBED9E}" type="presParOf" srcId="{611E0395-E2DF-4D5D-AB6F-EF4926BDFF5A}" destId="{9EE11932-072A-495A-97FC-29A19C59F388}" srcOrd="2" destOrd="0" presId="urn:microsoft.com/office/officeart/2005/8/layout/list1"/>
    <dgm:cxn modelId="{CE9C794E-31EE-49D6-B8CC-EDEE854407DD}" type="presParOf" srcId="{611E0395-E2DF-4D5D-AB6F-EF4926BDFF5A}" destId="{04945340-2B4B-4873-A66E-EBFBDF8C198D}" srcOrd="3" destOrd="0" presId="urn:microsoft.com/office/officeart/2005/8/layout/list1"/>
    <dgm:cxn modelId="{2B419451-915D-4992-8F80-8F1551982144}" type="presParOf" srcId="{611E0395-E2DF-4D5D-AB6F-EF4926BDFF5A}" destId="{99CB3573-302B-471E-82BC-D6557FE3D359}" srcOrd="4" destOrd="0" presId="urn:microsoft.com/office/officeart/2005/8/layout/list1"/>
    <dgm:cxn modelId="{CF6DB847-17BC-4244-8E2D-92385C68FFC3}" type="presParOf" srcId="{99CB3573-302B-471E-82BC-D6557FE3D359}" destId="{CA17BF53-DD8C-4C98-ADB5-CAB0E306E606}" srcOrd="0" destOrd="0" presId="urn:microsoft.com/office/officeart/2005/8/layout/list1"/>
    <dgm:cxn modelId="{01452C0D-52E7-4BAD-8DCF-B3C17F4C37B9}" type="presParOf" srcId="{99CB3573-302B-471E-82BC-D6557FE3D359}" destId="{9E870BC6-9FBA-4C90-B6AA-3D2AFB12ABB8}" srcOrd="1" destOrd="0" presId="urn:microsoft.com/office/officeart/2005/8/layout/list1"/>
    <dgm:cxn modelId="{BD483BDB-1B4E-469B-954B-D6185F301650}" type="presParOf" srcId="{611E0395-E2DF-4D5D-AB6F-EF4926BDFF5A}" destId="{F0F0E67A-72FF-488E-8D32-C4B9591B9092}" srcOrd="5" destOrd="0" presId="urn:microsoft.com/office/officeart/2005/8/layout/list1"/>
    <dgm:cxn modelId="{5F89B234-1B70-46C1-A92C-8922C4676D84}" type="presParOf" srcId="{611E0395-E2DF-4D5D-AB6F-EF4926BDFF5A}" destId="{439A2D95-73D4-4DEF-892C-F90A0737DE7D}" srcOrd="6" destOrd="0" presId="urn:microsoft.com/office/officeart/2005/8/layout/list1"/>
    <dgm:cxn modelId="{32E74F94-993C-49C8-A291-4D3396D9881F}" type="presParOf" srcId="{611E0395-E2DF-4D5D-AB6F-EF4926BDFF5A}" destId="{281DBE15-6021-48C6-BDD0-35BAE9DF0173}" srcOrd="7" destOrd="0" presId="urn:microsoft.com/office/officeart/2005/8/layout/list1"/>
    <dgm:cxn modelId="{9B75104D-3064-41BF-80CA-DFBF5705BE71}" type="presParOf" srcId="{611E0395-E2DF-4D5D-AB6F-EF4926BDFF5A}" destId="{23E160C1-7C22-433A-BCC4-FDD405AAE1E0}" srcOrd="8" destOrd="0" presId="urn:microsoft.com/office/officeart/2005/8/layout/list1"/>
    <dgm:cxn modelId="{9A032088-BC0E-4A34-A9AF-3871DAAD68EE}" type="presParOf" srcId="{23E160C1-7C22-433A-BCC4-FDD405AAE1E0}" destId="{CDC5A16F-5953-4C4E-8DF7-EA6004C5BAE8}" srcOrd="0" destOrd="0" presId="urn:microsoft.com/office/officeart/2005/8/layout/list1"/>
    <dgm:cxn modelId="{591181BD-1525-4CA3-9832-AF996CF4871D}" type="presParOf" srcId="{23E160C1-7C22-433A-BCC4-FDD405AAE1E0}" destId="{08CB3064-9727-46DA-9990-C70F54BF0434}" srcOrd="1" destOrd="0" presId="urn:microsoft.com/office/officeart/2005/8/layout/list1"/>
    <dgm:cxn modelId="{B2178F58-81CE-42FE-96B7-8595A9577932}" type="presParOf" srcId="{611E0395-E2DF-4D5D-AB6F-EF4926BDFF5A}" destId="{E861929C-D30D-4598-AC55-FF347007523D}" srcOrd="9" destOrd="0" presId="urn:microsoft.com/office/officeart/2005/8/layout/list1"/>
    <dgm:cxn modelId="{CF1375D3-377F-46D3-82D0-77178D29DFB8}" type="presParOf" srcId="{611E0395-E2DF-4D5D-AB6F-EF4926BDFF5A}" destId="{64F61D12-5B0F-42A0-B9D7-D793C71592B3}" srcOrd="10" destOrd="0" presId="urn:microsoft.com/office/officeart/2005/8/layout/list1"/>
    <dgm:cxn modelId="{E7570FCE-11BB-4E49-8B28-A9DE6139C152}" type="presParOf" srcId="{611E0395-E2DF-4D5D-AB6F-EF4926BDFF5A}" destId="{B0194A2B-1B8B-41A7-948A-15E9E1161A44}" srcOrd="11" destOrd="0" presId="urn:microsoft.com/office/officeart/2005/8/layout/list1"/>
    <dgm:cxn modelId="{F6891B0C-14D4-4C2D-B8E6-4210FEC52261}" type="presParOf" srcId="{611E0395-E2DF-4D5D-AB6F-EF4926BDFF5A}" destId="{F8A4103B-C9B7-4BEA-9948-493B7D477BCF}" srcOrd="12" destOrd="0" presId="urn:microsoft.com/office/officeart/2005/8/layout/list1"/>
    <dgm:cxn modelId="{E1EE9D8B-C59B-43F7-8DCF-5086998AC985}" type="presParOf" srcId="{F8A4103B-C9B7-4BEA-9948-493B7D477BCF}" destId="{322EFFE8-EBE6-4019-A5F2-BB900DE5AF30}" srcOrd="0" destOrd="0" presId="urn:microsoft.com/office/officeart/2005/8/layout/list1"/>
    <dgm:cxn modelId="{F8787AF1-80AB-466D-B8D7-A4CA77C6229B}" type="presParOf" srcId="{F8A4103B-C9B7-4BEA-9948-493B7D477BCF}" destId="{C6DE7FE3-1F35-456F-B811-9133B8DB0063}" srcOrd="1" destOrd="0" presId="urn:microsoft.com/office/officeart/2005/8/layout/list1"/>
    <dgm:cxn modelId="{6698E2A1-E0E7-4CB3-816C-13C8918E49DB}" type="presParOf" srcId="{611E0395-E2DF-4D5D-AB6F-EF4926BDFF5A}" destId="{B4B18E02-1DB3-44D4-93C9-9CEE9A25E3EF}" srcOrd="13" destOrd="0" presId="urn:microsoft.com/office/officeart/2005/8/layout/list1"/>
    <dgm:cxn modelId="{89862353-CE3B-4963-8B36-47813794A9B7}" type="presParOf" srcId="{611E0395-E2DF-4D5D-AB6F-EF4926BDFF5A}" destId="{78BF4C55-03A7-4EEA-9C45-BBE71F072786}" srcOrd="14" destOrd="0" presId="urn:microsoft.com/office/officeart/2005/8/layout/list1"/>
    <dgm:cxn modelId="{FBEC2376-C16F-45E6-931C-3FD3F571A109}" type="presParOf" srcId="{611E0395-E2DF-4D5D-AB6F-EF4926BDFF5A}" destId="{33F761B8-0BE4-4D5A-9541-6A22BDCBF60D}" srcOrd="15" destOrd="0" presId="urn:microsoft.com/office/officeart/2005/8/layout/list1"/>
    <dgm:cxn modelId="{BF13C018-E246-4473-A76F-192296FAF31F}" type="presParOf" srcId="{611E0395-E2DF-4D5D-AB6F-EF4926BDFF5A}" destId="{CEB14832-3FE2-43CB-9921-F20702298AED}" srcOrd="16" destOrd="0" presId="urn:microsoft.com/office/officeart/2005/8/layout/list1"/>
    <dgm:cxn modelId="{BD3CBE29-197E-47AC-A3E1-AA024DEE3ABE}" type="presParOf" srcId="{CEB14832-3FE2-43CB-9921-F20702298AED}" destId="{A10AA497-9C5C-4D93-8E9A-4116CB836B6F}" srcOrd="0" destOrd="0" presId="urn:microsoft.com/office/officeart/2005/8/layout/list1"/>
    <dgm:cxn modelId="{6CE1EF35-8025-46EA-B730-B147574E915F}" type="presParOf" srcId="{CEB14832-3FE2-43CB-9921-F20702298AED}" destId="{1A887E10-77A9-4C11-BD83-AED1CA99AFD4}" srcOrd="1" destOrd="0" presId="urn:microsoft.com/office/officeart/2005/8/layout/list1"/>
    <dgm:cxn modelId="{47E20121-E477-421E-932F-52489C2F4487}" type="presParOf" srcId="{611E0395-E2DF-4D5D-AB6F-EF4926BDFF5A}" destId="{C754AF5C-80AE-439D-8AB1-AAA808910EA5}" srcOrd="17" destOrd="0" presId="urn:microsoft.com/office/officeart/2005/8/layout/list1"/>
    <dgm:cxn modelId="{692BCA88-56CA-42D8-8D21-4054ED10BEF8}" type="presParOf" srcId="{611E0395-E2DF-4D5D-AB6F-EF4926BDFF5A}" destId="{90EA9ABB-16EA-4558-862D-E4999986D4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2BBD6-A260-4963-B3BF-45CCC4F11E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917515-1C87-4ED6-9763-44DBC17369AF}">
      <dgm:prSet phldrT="[Testo]"/>
      <dgm:spPr/>
      <dgm:t>
        <a:bodyPr/>
        <a:lstStyle/>
        <a:p>
          <a:r>
            <a:rPr lang="it-IT" altLang="it-IT" dirty="0"/>
            <a:t>Astenia</a:t>
          </a:r>
          <a:endParaRPr lang="it-IT" dirty="0"/>
        </a:p>
      </dgm:t>
    </dgm:pt>
    <dgm:pt modelId="{0773625F-0F16-4DEA-B050-5138F690D507}" type="parTrans" cxnId="{19B7626D-5497-4992-839E-EDB0945AE423}">
      <dgm:prSet/>
      <dgm:spPr/>
      <dgm:t>
        <a:bodyPr/>
        <a:lstStyle/>
        <a:p>
          <a:endParaRPr lang="it-IT"/>
        </a:p>
      </dgm:t>
    </dgm:pt>
    <dgm:pt modelId="{CA3DD4B8-4A4F-4AF0-A254-FA7A7BCEAB71}" type="sibTrans" cxnId="{19B7626D-5497-4992-839E-EDB0945AE423}">
      <dgm:prSet/>
      <dgm:spPr/>
      <dgm:t>
        <a:bodyPr/>
        <a:lstStyle/>
        <a:p>
          <a:endParaRPr lang="it-IT"/>
        </a:p>
      </dgm:t>
    </dgm:pt>
    <dgm:pt modelId="{5BEB614B-0125-40BF-B43E-8B4F20213BFC}">
      <dgm:prSet/>
      <dgm:spPr/>
      <dgm:t>
        <a:bodyPr/>
        <a:lstStyle/>
        <a:p>
          <a:r>
            <a:rPr lang="it-IT" altLang="it-IT" dirty="0"/>
            <a:t>Febbricola</a:t>
          </a:r>
        </a:p>
      </dgm:t>
    </dgm:pt>
    <dgm:pt modelId="{ECF23191-7C2D-41FD-93B9-BFF58FC14661}" type="parTrans" cxnId="{B309F378-35B8-4946-95F7-C04907CE8CEA}">
      <dgm:prSet/>
      <dgm:spPr/>
      <dgm:t>
        <a:bodyPr/>
        <a:lstStyle/>
        <a:p>
          <a:endParaRPr lang="it-IT"/>
        </a:p>
      </dgm:t>
    </dgm:pt>
    <dgm:pt modelId="{A359FAA6-DD0D-421B-8BBA-4C50F52CA415}" type="sibTrans" cxnId="{B309F378-35B8-4946-95F7-C04907CE8CEA}">
      <dgm:prSet/>
      <dgm:spPr/>
      <dgm:t>
        <a:bodyPr/>
        <a:lstStyle/>
        <a:p>
          <a:endParaRPr lang="it-IT"/>
        </a:p>
      </dgm:t>
    </dgm:pt>
    <dgm:pt modelId="{BEF89EC5-B32C-4E8E-BC60-A31603288177}">
      <dgm:prSet/>
      <dgm:spPr/>
      <dgm:t>
        <a:bodyPr/>
        <a:lstStyle/>
        <a:p>
          <a:r>
            <a:rPr lang="it-IT" altLang="it-IT" dirty="0"/>
            <a:t>Mialgie</a:t>
          </a:r>
        </a:p>
      </dgm:t>
    </dgm:pt>
    <dgm:pt modelId="{5EA19612-692B-4333-B9FF-71B75EA3A9B0}" type="parTrans" cxnId="{9D44D0DF-6159-4F4E-8663-D762879F8182}">
      <dgm:prSet/>
      <dgm:spPr/>
      <dgm:t>
        <a:bodyPr/>
        <a:lstStyle/>
        <a:p>
          <a:endParaRPr lang="it-IT"/>
        </a:p>
      </dgm:t>
    </dgm:pt>
    <dgm:pt modelId="{E232672F-856E-420D-A8E1-35EB6C8B9D84}" type="sibTrans" cxnId="{9D44D0DF-6159-4F4E-8663-D762879F8182}">
      <dgm:prSet/>
      <dgm:spPr/>
      <dgm:t>
        <a:bodyPr/>
        <a:lstStyle/>
        <a:p>
          <a:endParaRPr lang="it-IT"/>
        </a:p>
      </dgm:t>
    </dgm:pt>
    <dgm:pt modelId="{DEC1457C-6266-4CD6-940E-3218C51ADD57}" type="pres">
      <dgm:prSet presAssocID="{4A92BBD6-A260-4963-B3BF-45CCC4F11E5C}" presName="linear" presStyleCnt="0">
        <dgm:presLayoutVars>
          <dgm:dir/>
          <dgm:animLvl val="lvl"/>
          <dgm:resizeHandles val="exact"/>
        </dgm:presLayoutVars>
      </dgm:prSet>
      <dgm:spPr/>
    </dgm:pt>
    <dgm:pt modelId="{A5A6774F-5155-473F-99FB-A9FE8E5B6BC0}" type="pres">
      <dgm:prSet presAssocID="{A7917515-1C87-4ED6-9763-44DBC17369AF}" presName="parentLin" presStyleCnt="0"/>
      <dgm:spPr/>
    </dgm:pt>
    <dgm:pt modelId="{27590569-74B1-4E23-AFCA-D3AEB0C17CA3}" type="pres">
      <dgm:prSet presAssocID="{A7917515-1C87-4ED6-9763-44DBC17369AF}" presName="parentLeftMargin" presStyleLbl="node1" presStyleIdx="0" presStyleCnt="3"/>
      <dgm:spPr/>
    </dgm:pt>
    <dgm:pt modelId="{CC57065D-0A7E-40CF-8979-1DA5C196095C}" type="pres">
      <dgm:prSet presAssocID="{A7917515-1C87-4ED6-9763-44DBC17369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E2B888-45B3-4DF7-AE28-A2C1E07619D3}" type="pres">
      <dgm:prSet presAssocID="{A7917515-1C87-4ED6-9763-44DBC17369AF}" presName="negativeSpace" presStyleCnt="0"/>
      <dgm:spPr/>
    </dgm:pt>
    <dgm:pt modelId="{97529CB7-DCDA-47E3-BDC0-8908487205B7}" type="pres">
      <dgm:prSet presAssocID="{A7917515-1C87-4ED6-9763-44DBC17369AF}" presName="childText" presStyleLbl="conFgAcc1" presStyleIdx="0" presStyleCnt="3">
        <dgm:presLayoutVars>
          <dgm:bulletEnabled val="1"/>
        </dgm:presLayoutVars>
      </dgm:prSet>
      <dgm:spPr/>
    </dgm:pt>
    <dgm:pt modelId="{64B8E800-0C0B-4739-92CC-DDD0FAE854EB}" type="pres">
      <dgm:prSet presAssocID="{CA3DD4B8-4A4F-4AF0-A254-FA7A7BCEAB71}" presName="spaceBetweenRectangles" presStyleCnt="0"/>
      <dgm:spPr/>
    </dgm:pt>
    <dgm:pt modelId="{CD9FB42E-93DC-42F8-A42C-4509D32326AC}" type="pres">
      <dgm:prSet presAssocID="{5BEB614B-0125-40BF-B43E-8B4F20213BFC}" presName="parentLin" presStyleCnt="0"/>
      <dgm:spPr/>
    </dgm:pt>
    <dgm:pt modelId="{848A66BD-2CCA-4EDD-B1D2-37006A604CE0}" type="pres">
      <dgm:prSet presAssocID="{5BEB614B-0125-40BF-B43E-8B4F20213BFC}" presName="parentLeftMargin" presStyleLbl="node1" presStyleIdx="0" presStyleCnt="3"/>
      <dgm:spPr/>
    </dgm:pt>
    <dgm:pt modelId="{6EE19498-1FA8-4515-83E0-0208A5590138}" type="pres">
      <dgm:prSet presAssocID="{5BEB614B-0125-40BF-B43E-8B4F20213B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E51FD2-DED7-40B0-9FEB-6AD2A2A37413}" type="pres">
      <dgm:prSet presAssocID="{5BEB614B-0125-40BF-B43E-8B4F20213BFC}" presName="negativeSpace" presStyleCnt="0"/>
      <dgm:spPr/>
    </dgm:pt>
    <dgm:pt modelId="{F3E4DD19-707D-4BF9-B248-B7C80BC46587}" type="pres">
      <dgm:prSet presAssocID="{5BEB614B-0125-40BF-B43E-8B4F20213BFC}" presName="childText" presStyleLbl="conFgAcc1" presStyleIdx="1" presStyleCnt="3">
        <dgm:presLayoutVars>
          <dgm:bulletEnabled val="1"/>
        </dgm:presLayoutVars>
      </dgm:prSet>
      <dgm:spPr/>
    </dgm:pt>
    <dgm:pt modelId="{49D95864-750D-4B9A-B193-253970630A21}" type="pres">
      <dgm:prSet presAssocID="{A359FAA6-DD0D-421B-8BBA-4C50F52CA415}" presName="spaceBetweenRectangles" presStyleCnt="0"/>
      <dgm:spPr/>
    </dgm:pt>
    <dgm:pt modelId="{A2E02C18-C7DE-4E32-9A12-654619FF15FB}" type="pres">
      <dgm:prSet presAssocID="{BEF89EC5-B32C-4E8E-BC60-A31603288177}" presName="parentLin" presStyleCnt="0"/>
      <dgm:spPr/>
    </dgm:pt>
    <dgm:pt modelId="{7B5F7E08-7F87-47C1-A9B1-E775862E82E2}" type="pres">
      <dgm:prSet presAssocID="{BEF89EC5-B32C-4E8E-BC60-A31603288177}" presName="parentLeftMargin" presStyleLbl="node1" presStyleIdx="1" presStyleCnt="3"/>
      <dgm:spPr/>
    </dgm:pt>
    <dgm:pt modelId="{3F25ECFF-E8D8-4E43-8779-1E88CBB31A10}" type="pres">
      <dgm:prSet presAssocID="{BEF89EC5-B32C-4E8E-BC60-A316032881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3887D5-33F5-4FCE-B8FB-EB50D8108432}" type="pres">
      <dgm:prSet presAssocID="{BEF89EC5-B32C-4E8E-BC60-A31603288177}" presName="negativeSpace" presStyleCnt="0"/>
      <dgm:spPr/>
    </dgm:pt>
    <dgm:pt modelId="{92AA6105-2680-4304-9C8A-2162905586F7}" type="pres">
      <dgm:prSet presAssocID="{BEF89EC5-B32C-4E8E-BC60-A316032881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46CD5E-55F4-4A03-9398-2758F34260D7}" type="presOf" srcId="{4A92BBD6-A260-4963-B3BF-45CCC4F11E5C}" destId="{DEC1457C-6266-4CD6-940E-3218C51ADD57}" srcOrd="0" destOrd="0" presId="urn:microsoft.com/office/officeart/2005/8/layout/list1"/>
    <dgm:cxn modelId="{2E4DD942-3C2A-445A-BCB7-D9A399EB6C7D}" type="presOf" srcId="{A7917515-1C87-4ED6-9763-44DBC17369AF}" destId="{27590569-74B1-4E23-AFCA-D3AEB0C17CA3}" srcOrd="0" destOrd="0" presId="urn:microsoft.com/office/officeart/2005/8/layout/list1"/>
    <dgm:cxn modelId="{19B7626D-5497-4992-839E-EDB0945AE423}" srcId="{4A92BBD6-A260-4963-B3BF-45CCC4F11E5C}" destId="{A7917515-1C87-4ED6-9763-44DBC17369AF}" srcOrd="0" destOrd="0" parTransId="{0773625F-0F16-4DEA-B050-5138F690D507}" sibTransId="{CA3DD4B8-4A4F-4AF0-A254-FA7A7BCEAB71}"/>
    <dgm:cxn modelId="{6EA90A77-CFAB-4467-8E4B-652A847CBD5F}" type="presOf" srcId="{BEF89EC5-B32C-4E8E-BC60-A31603288177}" destId="{7B5F7E08-7F87-47C1-A9B1-E775862E82E2}" srcOrd="0" destOrd="0" presId="urn:microsoft.com/office/officeart/2005/8/layout/list1"/>
    <dgm:cxn modelId="{B309F378-35B8-4946-95F7-C04907CE8CEA}" srcId="{4A92BBD6-A260-4963-B3BF-45CCC4F11E5C}" destId="{5BEB614B-0125-40BF-B43E-8B4F20213BFC}" srcOrd="1" destOrd="0" parTransId="{ECF23191-7C2D-41FD-93B9-BFF58FC14661}" sibTransId="{A359FAA6-DD0D-421B-8BBA-4C50F52CA415}"/>
    <dgm:cxn modelId="{B4A0AE99-0631-424B-80AB-4C89E68C77D9}" type="presOf" srcId="{5BEB614B-0125-40BF-B43E-8B4F20213BFC}" destId="{848A66BD-2CCA-4EDD-B1D2-37006A604CE0}" srcOrd="0" destOrd="0" presId="urn:microsoft.com/office/officeart/2005/8/layout/list1"/>
    <dgm:cxn modelId="{B16D7DA3-5CC8-4023-B958-0A18D9A020AB}" type="presOf" srcId="{A7917515-1C87-4ED6-9763-44DBC17369AF}" destId="{CC57065D-0A7E-40CF-8979-1DA5C196095C}" srcOrd="1" destOrd="0" presId="urn:microsoft.com/office/officeart/2005/8/layout/list1"/>
    <dgm:cxn modelId="{FFD54FB1-0B39-4A94-9B63-E2A264109FC3}" type="presOf" srcId="{BEF89EC5-B32C-4E8E-BC60-A31603288177}" destId="{3F25ECFF-E8D8-4E43-8779-1E88CBB31A10}" srcOrd="1" destOrd="0" presId="urn:microsoft.com/office/officeart/2005/8/layout/list1"/>
    <dgm:cxn modelId="{9D44D0DF-6159-4F4E-8663-D762879F8182}" srcId="{4A92BBD6-A260-4963-B3BF-45CCC4F11E5C}" destId="{BEF89EC5-B32C-4E8E-BC60-A31603288177}" srcOrd="2" destOrd="0" parTransId="{5EA19612-692B-4333-B9FF-71B75EA3A9B0}" sibTransId="{E232672F-856E-420D-A8E1-35EB6C8B9D84}"/>
    <dgm:cxn modelId="{BB2763F0-406B-4EE3-88B1-E8D480FFDD59}" type="presOf" srcId="{5BEB614B-0125-40BF-B43E-8B4F20213BFC}" destId="{6EE19498-1FA8-4515-83E0-0208A5590138}" srcOrd="1" destOrd="0" presId="urn:microsoft.com/office/officeart/2005/8/layout/list1"/>
    <dgm:cxn modelId="{047CC6D1-DD60-48C6-B1D8-0730748C8893}" type="presParOf" srcId="{DEC1457C-6266-4CD6-940E-3218C51ADD57}" destId="{A5A6774F-5155-473F-99FB-A9FE8E5B6BC0}" srcOrd="0" destOrd="0" presId="urn:microsoft.com/office/officeart/2005/8/layout/list1"/>
    <dgm:cxn modelId="{24894C8E-13B8-4B60-8C6E-B7EF8D4945E7}" type="presParOf" srcId="{A5A6774F-5155-473F-99FB-A9FE8E5B6BC0}" destId="{27590569-74B1-4E23-AFCA-D3AEB0C17CA3}" srcOrd="0" destOrd="0" presId="urn:microsoft.com/office/officeart/2005/8/layout/list1"/>
    <dgm:cxn modelId="{6F48F667-3F84-4347-820C-B0C53403A41D}" type="presParOf" srcId="{A5A6774F-5155-473F-99FB-A9FE8E5B6BC0}" destId="{CC57065D-0A7E-40CF-8979-1DA5C196095C}" srcOrd="1" destOrd="0" presId="urn:microsoft.com/office/officeart/2005/8/layout/list1"/>
    <dgm:cxn modelId="{C9065EE7-01F0-492C-8384-0BFCAD3B4226}" type="presParOf" srcId="{DEC1457C-6266-4CD6-940E-3218C51ADD57}" destId="{AEE2B888-45B3-4DF7-AE28-A2C1E07619D3}" srcOrd="1" destOrd="0" presId="urn:microsoft.com/office/officeart/2005/8/layout/list1"/>
    <dgm:cxn modelId="{45AD9323-87E1-49A8-A9C6-6BD7402C846A}" type="presParOf" srcId="{DEC1457C-6266-4CD6-940E-3218C51ADD57}" destId="{97529CB7-DCDA-47E3-BDC0-8908487205B7}" srcOrd="2" destOrd="0" presId="urn:microsoft.com/office/officeart/2005/8/layout/list1"/>
    <dgm:cxn modelId="{2EEEBA3B-3A33-41A9-BB74-30F10EDFCDB1}" type="presParOf" srcId="{DEC1457C-6266-4CD6-940E-3218C51ADD57}" destId="{64B8E800-0C0B-4739-92CC-DDD0FAE854EB}" srcOrd="3" destOrd="0" presId="urn:microsoft.com/office/officeart/2005/8/layout/list1"/>
    <dgm:cxn modelId="{3A6DE31A-6DE4-4C2E-A4C2-CE984E18279C}" type="presParOf" srcId="{DEC1457C-6266-4CD6-940E-3218C51ADD57}" destId="{CD9FB42E-93DC-42F8-A42C-4509D32326AC}" srcOrd="4" destOrd="0" presId="urn:microsoft.com/office/officeart/2005/8/layout/list1"/>
    <dgm:cxn modelId="{8C5B8F60-9668-441C-B309-40EFEA0464D3}" type="presParOf" srcId="{CD9FB42E-93DC-42F8-A42C-4509D32326AC}" destId="{848A66BD-2CCA-4EDD-B1D2-37006A604CE0}" srcOrd="0" destOrd="0" presId="urn:microsoft.com/office/officeart/2005/8/layout/list1"/>
    <dgm:cxn modelId="{8F50434A-4C09-4833-BFC1-23390C7320ED}" type="presParOf" srcId="{CD9FB42E-93DC-42F8-A42C-4509D32326AC}" destId="{6EE19498-1FA8-4515-83E0-0208A5590138}" srcOrd="1" destOrd="0" presId="urn:microsoft.com/office/officeart/2005/8/layout/list1"/>
    <dgm:cxn modelId="{0C3EE901-9DDF-4E6B-9FD1-E74E947DC34F}" type="presParOf" srcId="{DEC1457C-6266-4CD6-940E-3218C51ADD57}" destId="{B8E51FD2-DED7-40B0-9FEB-6AD2A2A37413}" srcOrd="5" destOrd="0" presId="urn:microsoft.com/office/officeart/2005/8/layout/list1"/>
    <dgm:cxn modelId="{BAE605FB-56A9-435B-9A9F-847D42AB011C}" type="presParOf" srcId="{DEC1457C-6266-4CD6-940E-3218C51ADD57}" destId="{F3E4DD19-707D-4BF9-B248-B7C80BC46587}" srcOrd="6" destOrd="0" presId="urn:microsoft.com/office/officeart/2005/8/layout/list1"/>
    <dgm:cxn modelId="{3B1EF01C-D28F-4BFC-A321-A25BA1834D8C}" type="presParOf" srcId="{DEC1457C-6266-4CD6-940E-3218C51ADD57}" destId="{49D95864-750D-4B9A-B193-253970630A21}" srcOrd="7" destOrd="0" presId="urn:microsoft.com/office/officeart/2005/8/layout/list1"/>
    <dgm:cxn modelId="{0330AAB2-ADC6-4EA5-A551-AC6D8766E1AA}" type="presParOf" srcId="{DEC1457C-6266-4CD6-940E-3218C51ADD57}" destId="{A2E02C18-C7DE-4E32-9A12-654619FF15FB}" srcOrd="8" destOrd="0" presId="urn:microsoft.com/office/officeart/2005/8/layout/list1"/>
    <dgm:cxn modelId="{4B2B767B-0575-44C7-B4E1-7164971D3D4B}" type="presParOf" srcId="{A2E02C18-C7DE-4E32-9A12-654619FF15FB}" destId="{7B5F7E08-7F87-47C1-A9B1-E775862E82E2}" srcOrd="0" destOrd="0" presId="urn:microsoft.com/office/officeart/2005/8/layout/list1"/>
    <dgm:cxn modelId="{D0617C54-A090-4041-BAC6-1DF5345559E6}" type="presParOf" srcId="{A2E02C18-C7DE-4E32-9A12-654619FF15FB}" destId="{3F25ECFF-E8D8-4E43-8779-1E88CBB31A10}" srcOrd="1" destOrd="0" presId="urn:microsoft.com/office/officeart/2005/8/layout/list1"/>
    <dgm:cxn modelId="{3C1FEF66-FFD4-482B-8F1D-9B08E79FA770}" type="presParOf" srcId="{DEC1457C-6266-4CD6-940E-3218C51ADD57}" destId="{DB3887D5-33F5-4FCE-B8FB-EB50D8108432}" srcOrd="9" destOrd="0" presId="urn:microsoft.com/office/officeart/2005/8/layout/list1"/>
    <dgm:cxn modelId="{A2290B33-33A6-4495-98B4-CE9A04C5629D}" type="presParOf" srcId="{DEC1457C-6266-4CD6-940E-3218C51ADD57}" destId="{92AA6105-2680-4304-9C8A-2162905586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B572-2441-472A-8348-E7C23DCA2587}">
      <dsp:nvSpPr>
        <dsp:cNvPr id="0" name=""/>
        <dsp:cNvSpPr/>
      </dsp:nvSpPr>
      <dsp:spPr>
        <a:xfrm>
          <a:off x="0" y="282159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BECA4-8D3C-4CB9-B22F-6BD38E425E0D}">
      <dsp:nvSpPr>
        <dsp:cNvPr id="0" name=""/>
        <dsp:cNvSpPr/>
      </dsp:nvSpPr>
      <dsp:spPr>
        <a:xfrm>
          <a:off x="558323" y="31239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/>
            <a:t>Artrite reumatoide</a:t>
          </a:r>
          <a:endParaRPr lang="it-IT" sz="2400" kern="1200" dirty="0"/>
        </a:p>
      </dsp:txBody>
      <dsp:txXfrm>
        <a:off x="582821" y="55737"/>
        <a:ext cx="7767536" cy="452844"/>
      </dsp:txXfrm>
    </dsp:sp>
    <dsp:sp modelId="{B82F518C-ABE1-4FAD-B9E2-556FCD1E7661}">
      <dsp:nvSpPr>
        <dsp:cNvPr id="0" name=""/>
        <dsp:cNvSpPr/>
      </dsp:nvSpPr>
      <dsp:spPr>
        <a:xfrm>
          <a:off x="0" y="1053279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25B-215C-4EE9-AF76-9D3CC825C0FF}">
      <dsp:nvSpPr>
        <dsp:cNvPr id="0" name=""/>
        <dsp:cNvSpPr/>
      </dsp:nvSpPr>
      <dsp:spPr>
        <a:xfrm>
          <a:off x="558323" y="802359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/>
            <a:t>LES</a:t>
          </a:r>
        </a:p>
      </dsp:txBody>
      <dsp:txXfrm>
        <a:off x="582821" y="826857"/>
        <a:ext cx="7767536" cy="452844"/>
      </dsp:txXfrm>
    </dsp:sp>
    <dsp:sp modelId="{05BA8744-40BD-4FD0-B5AF-E3B08385EAB5}">
      <dsp:nvSpPr>
        <dsp:cNvPr id="0" name=""/>
        <dsp:cNvSpPr/>
      </dsp:nvSpPr>
      <dsp:spPr>
        <a:xfrm>
          <a:off x="0" y="1824399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7824D-CF78-4A62-A2A7-F0CBF4BBD3C0}">
      <dsp:nvSpPr>
        <dsp:cNvPr id="0" name=""/>
        <dsp:cNvSpPr/>
      </dsp:nvSpPr>
      <dsp:spPr>
        <a:xfrm>
          <a:off x="558323" y="1573479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/>
            <a:t>Sclerodermia</a:t>
          </a:r>
        </a:p>
      </dsp:txBody>
      <dsp:txXfrm>
        <a:off x="582821" y="1597977"/>
        <a:ext cx="7767536" cy="452844"/>
      </dsp:txXfrm>
    </dsp:sp>
    <dsp:sp modelId="{74B1234B-8C87-4919-85E5-DE1E475DFB33}">
      <dsp:nvSpPr>
        <dsp:cNvPr id="0" name=""/>
        <dsp:cNvSpPr/>
      </dsp:nvSpPr>
      <dsp:spPr>
        <a:xfrm>
          <a:off x="0" y="2595519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CFA48-F248-4DFD-9B2E-5341D907FD0A}">
      <dsp:nvSpPr>
        <dsp:cNvPr id="0" name=""/>
        <dsp:cNvSpPr/>
      </dsp:nvSpPr>
      <dsp:spPr>
        <a:xfrm>
          <a:off x="558323" y="2344599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/>
            <a:t>Connettivite mista</a:t>
          </a:r>
        </a:p>
      </dsp:txBody>
      <dsp:txXfrm>
        <a:off x="582821" y="2369097"/>
        <a:ext cx="7767536" cy="452844"/>
      </dsp:txXfrm>
    </dsp:sp>
    <dsp:sp modelId="{843CD337-FDD2-4207-9FCC-5288BD60F839}">
      <dsp:nvSpPr>
        <dsp:cNvPr id="0" name=""/>
        <dsp:cNvSpPr/>
      </dsp:nvSpPr>
      <dsp:spPr>
        <a:xfrm>
          <a:off x="0" y="3366640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8C82C-558E-4D32-910F-F1BED6342035}">
      <dsp:nvSpPr>
        <dsp:cNvPr id="0" name=""/>
        <dsp:cNvSpPr/>
      </dsp:nvSpPr>
      <dsp:spPr>
        <a:xfrm>
          <a:off x="558323" y="3115720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/>
            <a:t>CBP</a:t>
          </a:r>
        </a:p>
      </dsp:txBody>
      <dsp:txXfrm>
        <a:off x="582821" y="3140218"/>
        <a:ext cx="7767536" cy="452844"/>
      </dsp:txXfrm>
    </dsp:sp>
    <dsp:sp modelId="{840EACBE-E710-4C60-BA79-7F8FB2A2CAA2}">
      <dsp:nvSpPr>
        <dsp:cNvPr id="0" name=""/>
        <dsp:cNvSpPr/>
      </dsp:nvSpPr>
      <dsp:spPr>
        <a:xfrm>
          <a:off x="0" y="4137760"/>
          <a:ext cx="111664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AA5E3-5332-4B01-8601-BFA1F9D736EC}">
      <dsp:nvSpPr>
        <dsp:cNvPr id="0" name=""/>
        <dsp:cNvSpPr/>
      </dsp:nvSpPr>
      <dsp:spPr>
        <a:xfrm>
          <a:off x="558323" y="3886840"/>
          <a:ext cx="781653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400" kern="1200" dirty="0" err="1"/>
            <a:t>Polimiosite</a:t>
          </a:r>
          <a:endParaRPr lang="it-IT" altLang="it-IT" sz="2400" kern="1200" dirty="0"/>
        </a:p>
      </dsp:txBody>
      <dsp:txXfrm>
        <a:off x="582821" y="3911338"/>
        <a:ext cx="776753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11932-072A-495A-97FC-29A19C59F388}">
      <dsp:nvSpPr>
        <dsp:cNvPr id="0" name=""/>
        <dsp:cNvSpPr/>
      </dsp:nvSpPr>
      <dsp:spPr>
        <a:xfrm>
          <a:off x="0" y="379899"/>
          <a:ext cx="111664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0F662-40FB-467C-ACAF-41E39529F7F8}">
      <dsp:nvSpPr>
        <dsp:cNvPr id="0" name=""/>
        <dsp:cNvSpPr/>
      </dsp:nvSpPr>
      <dsp:spPr>
        <a:xfrm>
          <a:off x="558323" y="84699"/>
          <a:ext cx="78165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Xerotrachea (tosse secca stizzosa, bronchiti)</a:t>
          </a:r>
          <a:endParaRPr lang="it-IT" sz="2000" kern="1200"/>
        </a:p>
      </dsp:txBody>
      <dsp:txXfrm>
        <a:off x="587144" y="113520"/>
        <a:ext cx="7758890" cy="532758"/>
      </dsp:txXfrm>
    </dsp:sp>
    <dsp:sp modelId="{439A2D95-73D4-4DEF-892C-F90A0737DE7D}">
      <dsp:nvSpPr>
        <dsp:cNvPr id="0" name=""/>
        <dsp:cNvSpPr/>
      </dsp:nvSpPr>
      <dsp:spPr>
        <a:xfrm>
          <a:off x="0" y="1287099"/>
          <a:ext cx="111664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0BC6-9FBA-4C90-B6AA-3D2AFB12ABB8}">
      <dsp:nvSpPr>
        <dsp:cNvPr id="0" name=""/>
        <dsp:cNvSpPr/>
      </dsp:nvSpPr>
      <dsp:spPr>
        <a:xfrm>
          <a:off x="558323" y="991899"/>
          <a:ext cx="78165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Gastrite atrofica</a:t>
          </a:r>
          <a:endParaRPr lang="it-IT" altLang="it-IT" sz="2000" kern="1200" dirty="0"/>
        </a:p>
      </dsp:txBody>
      <dsp:txXfrm>
        <a:off x="587144" y="1020720"/>
        <a:ext cx="7758890" cy="532758"/>
      </dsp:txXfrm>
    </dsp:sp>
    <dsp:sp modelId="{64F61D12-5B0F-42A0-B9D7-D793C71592B3}">
      <dsp:nvSpPr>
        <dsp:cNvPr id="0" name=""/>
        <dsp:cNvSpPr/>
      </dsp:nvSpPr>
      <dsp:spPr>
        <a:xfrm>
          <a:off x="0" y="2194300"/>
          <a:ext cx="111664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3064-9727-46DA-9990-C70F54BF0434}">
      <dsp:nvSpPr>
        <dsp:cNvPr id="0" name=""/>
        <dsp:cNvSpPr/>
      </dsp:nvSpPr>
      <dsp:spPr>
        <a:xfrm>
          <a:off x="558323" y="1899100"/>
          <a:ext cx="78165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Pancreatite sub-clinica</a:t>
          </a:r>
          <a:endParaRPr lang="it-IT" altLang="it-IT" sz="2000" kern="1200" dirty="0"/>
        </a:p>
      </dsp:txBody>
      <dsp:txXfrm>
        <a:off x="587144" y="1927921"/>
        <a:ext cx="7758890" cy="532758"/>
      </dsp:txXfrm>
    </dsp:sp>
    <dsp:sp modelId="{78BF4C55-03A7-4EEA-9C45-BBE71F072786}">
      <dsp:nvSpPr>
        <dsp:cNvPr id="0" name=""/>
        <dsp:cNvSpPr/>
      </dsp:nvSpPr>
      <dsp:spPr>
        <a:xfrm>
          <a:off x="0" y="3101499"/>
          <a:ext cx="111664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7FE3-1F35-456F-B811-9133B8DB0063}">
      <dsp:nvSpPr>
        <dsp:cNvPr id="0" name=""/>
        <dsp:cNvSpPr/>
      </dsp:nvSpPr>
      <dsp:spPr>
        <a:xfrm>
          <a:off x="558323" y="2806300"/>
          <a:ext cx="78165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Secchezza vaginale, dispareunia</a:t>
          </a:r>
          <a:endParaRPr lang="it-IT" altLang="it-IT" sz="2000" kern="1200" dirty="0"/>
        </a:p>
      </dsp:txBody>
      <dsp:txXfrm>
        <a:off x="587144" y="2835121"/>
        <a:ext cx="7758890" cy="532758"/>
      </dsp:txXfrm>
    </dsp:sp>
    <dsp:sp modelId="{90EA9ABB-16EA-4558-862D-E4999986D42A}">
      <dsp:nvSpPr>
        <dsp:cNvPr id="0" name=""/>
        <dsp:cNvSpPr/>
      </dsp:nvSpPr>
      <dsp:spPr>
        <a:xfrm>
          <a:off x="0" y="4008700"/>
          <a:ext cx="111664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87E10-77A9-4C11-BD83-AED1CA99AFD4}">
      <dsp:nvSpPr>
        <dsp:cNvPr id="0" name=""/>
        <dsp:cNvSpPr/>
      </dsp:nvSpPr>
      <dsp:spPr>
        <a:xfrm>
          <a:off x="558323" y="3713500"/>
          <a:ext cx="78165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Xerodermia (cute secca)</a:t>
          </a:r>
          <a:endParaRPr lang="it-IT" altLang="it-IT" sz="2000" kern="1200" dirty="0"/>
        </a:p>
      </dsp:txBody>
      <dsp:txXfrm>
        <a:off x="587144" y="3742321"/>
        <a:ext cx="775889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9CB7-DCDA-47E3-BDC0-8908487205B7}">
      <dsp:nvSpPr>
        <dsp:cNvPr id="0" name=""/>
        <dsp:cNvSpPr/>
      </dsp:nvSpPr>
      <dsp:spPr>
        <a:xfrm>
          <a:off x="0" y="528399"/>
          <a:ext cx="1116647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7065D-0A7E-40CF-8979-1DA5C196095C}">
      <dsp:nvSpPr>
        <dsp:cNvPr id="0" name=""/>
        <dsp:cNvSpPr/>
      </dsp:nvSpPr>
      <dsp:spPr>
        <a:xfrm>
          <a:off x="558323" y="11799"/>
          <a:ext cx="781653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500" kern="1200" dirty="0"/>
            <a:t>Astenia</a:t>
          </a:r>
          <a:endParaRPr lang="it-IT" sz="3500" kern="1200" dirty="0"/>
        </a:p>
      </dsp:txBody>
      <dsp:txXfrm>
        <a:off x="608760" y="62236"/>
        <a:ext cx="7715658" cy="932326"/>
      </dsp:txXfrm>
    </dsp:sp>
    <dsp:sp modelId="{F3E4DD19-707D-4BF9-B248-B7C80BC46587}">
      <dsp:nvSpPr>
        <dsp:cNvPr id="0" name=""/>
        <dsp:cNvSpPr/>
      </dsp:nvSpPr>
      <dsp:spPr>
        <a:xfrm>
          <a:off x="0" y="2116000"/>
          <a:ext cx="1116647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9498-1FA8-4515-83E0-0208A5590138}">
      <dsp:nvSpPr>
        <dsp:cNvPr id="0" name=""/>
        <dsp:cNvSpPr/>
      </dsp:nvSpPr>
      <dsp:spPr>
        <a:xfrm>
          <a:off x="558323" y="1599400"/>
          <a:ext cx="781653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500" kern="1200" dirty="0"/>
            <a:t>Febbricola</a:t>
          </a:r>
        </a:p>
      </dsp:txBody>
      <dsp:txXfrm>
        <a:off x="608760" y="1649837"/>
        <a:ext cx="7715658" cy="932326"/>
      </dsp:txXfrm>
    </dsp:sp>
    <dsp:sp modelId="{92AA6105-2680-4304-9C8A-2162905586F7}">
      <dsp:nvSpPr>
        <dsp:cNvPr id="0" name=""/>
        <dsp:cNvSpPr/>
      </dsp:nvSpPr>
      <dsp:spPr>
        <a:xfrm>
          <a:off x="0" y="3703600"/>
          <a:ext cx="1116647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5ECFF-E8D8-4E43-8779-1E88CBB31A10}">
      <dsp:nvSpPr>
        <dsp:cNvPr id="0" name=""/>
        <dsp:cNvSpPr/>
      </dsp:nvSpPr>
      <dsp:spPr>
        <a:xfrm>
          <a:off x="558323" y="3187000"/>
          <a:ext cx="781653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500" kern="1200" dirty="0"/>
            <a:t>Mialgie</a:t>
          </a:r>
        </a:p>
      </dsp:txBody>
      <dsp:txXfrm>
        <a:off x="608760" y="3237437"/>
        <a:ext cx="7715658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273E-8928-449A-B146-9DDBF8039AEB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FDD0E-2DC0-499E-B918-890D460E2F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2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713E684-1462-44C7-8C88-93B445DF3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8D918B-E9FF-4E15-A707-C4209C286F3C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12E5117-642A-45F1-B1D7-C4BC96F67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FB849DC-E27A-40DC-934D-93710896F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743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2B8E853-CCC3-4685-AA86-E4F13A273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2F8A27-591C-4571-95E8-3D36168BCF8E}" type="slidenum">
              <a:rPr lang="it-IT" altLang="it-IT" sz="1200"/>
              <a:pPr/>
              <a:t>22</a:t>
            </a:fld>
            <a:endParaRPr lang="it-IT" altLang="it-IT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605B8D1-4430-4C03-8232-2633C4F3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A7A7EF6-73E8-43D4-BD6F-AE6FABAD5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39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AEF86E1-2604-4FB2-B468-8F04BBDF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6DB0B-533D-4A05-BED7-A0626904EF7D}" type="slidenum">
              <a:rPr lang="it-IT" altLang="it-IT" sz="1200"/>
              <a:pPr/>
              <a:t>23</a:t>
            </a:fld>
            <a:endParaRPr lang="it-IT" altLang="it-IT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326A553-38BC-4C03-834F-5FDB9E5D3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FF8BFFA-858E-43A9-9B57-62D83C7DB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674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91658F-4E06-4576-B055-7F4EC96AC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B207AB-CF9C-4AB8-85C4-93BAFB0FF879}" type="slidenum">
              <a:rPr lang="it-IT" altLang="it-IT" sz="1200"/>
              <a:pPr/>
              <a:t>26</a:t>
            </a:fld>
            <a:endParaRPr lang="it-IT" altLang="it-IT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8A2B750-858E-490C-B62A-0E0D9D5C7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347EB04-BE5F-4ADC-9936-3D62C28B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26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3AEF420-61A1-4905-82E3-666730DFE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C2D75-CBDD-490D-AAF2-1CE5EF3C73F9}" type="slidenum">
              <a:rPr lang="it-IT" altLang="it-IT" sz="1200"/>
              <a:pPr/>
              <a:t>29</a:t>
            </a:fld>
            <a:endParaRPr lang="it-IT" altLang="it-IT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8A5D69-D2AA-429B-A53B-B293F8515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9634DD1-51A8-49F8-A745-69FFB1814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422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9B0D453-ED57-4660-836E-441B77BE3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3846CB-8A6E-4C33-937A-1B25766C04F6}" type="slidenum">
              <a:rPr lang="it-IT" altLang="it-IT" sz="1200"/>
              <a:pPr/>
              <a:t>30</a:t>
            </a:fld>
            <a:endParaRPr lang="it-IT" altLang="it-IT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D7EA4F0-74E1-4778-90B4-FD865BABF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75E9609-181D-4607-8B12-7CF5C6C26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316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AE30048-62DC-4C18-9A7B-BB70F75C0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03766E-49D6-45A1-A3AA-8C57854C70B3}" type="slidenum">
              <a:rPr lang="it-IT" altLang="it-IT" sz="1200"/>
              <a:pPr/>
              <a:t>31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7363827-010D-470F-AE57-D31F68965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AC5F01F-C199-4574-BBD7-24193C6B2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59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671F138-9EC4-4BDB-9751-EBBF6CA7E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B93808-2FCC-40CD-A1DF-96083EAE388B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F7C2D41-649D-4255-A689-0ABACC633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355DA02-2596-4180-9887-B97537993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46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C225C1E-246E-4403-8A20-D86589887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82516-459F-460C-9D99-A6104AECB2A7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1219364-58D0-42D4-83B5-56AB19F6C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59A4E3F-9731-4116-BE0B-E2226F67A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473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436E02E-F15E-444F-BE13-A41A4C8DC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E5261-3914-4BC4-98A8-80597A8D81D7}" type="slidenum">
              <a:rPr lang="it-IT" altLang="it-IT" sz="1200"/>
              <a:pPr/>
              <a:t>15</a:t>
            </a:fld>
            <a:endParaRPr lang="it-IT" altLang="it-IT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C393FA6-75E5-4AD9-BC45-DC3B0F543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4A23766-E4FF-4B5E-A1FD-834ED00A8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26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2F45B72-506D-413D-8C97-224226126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872DD0-58CD-43B8-87E7-F68620223F0C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C3860FC-27E6-402D-AAFB-A29AECD71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72D63C8-0472-40E0-AD15-4AE17C36A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82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8E9BF03-B2ED-474C-ADB8-C5E50E1D1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CA7771-2772-4D08-B82C-A5ABAE986E4C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5F030C-9C12-4B61-9674-88076F294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84EF538-341F-4290-9D26-C57808D6A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924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F626F43-2758-4EBD-A645-F546F6F3C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F135B9-CA9C-4E31-AF6E-1CDDD47E5438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C23BEA4-2E8B-41F3-954B-E8F0CC9DE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E328B17-0914-4A88-A5B9-2510A7A6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82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2CB5599-73B4-46EF-B61E-192998B5D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7AB88-1528-49A4-BA2A-57BAAC945A3C}" type="slidenum">
              <a:rPr lang="it-IT" altLang="it-IT" sz="1200"/>
              <a:pPr/>
              <a:t>20</a:t>
            </a:fld>
            <a:endParaRPr lang="it-IT" altLang="it-IT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2FB86E8-3C1B-471C-AD32-9E05D3082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D63F08E-C301-4DDC-BDF2-C02FE0725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9203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8E0A04A-ED7A-44C4-8753-173D6641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29028E-A631-463F-8F1E-02DAD9F43BB9}" type="slidenum">
              <a:rPr lang="it-IT" altLang="it-IT" sz="1200"/>
              <a:pPr/>
              <a:t>21</a:t>
            </a:fld>
            <a:endParaRPr lang="it-IT" altLang="it-IT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D5E50B7-6A74-40FB-8BFE-7C72F84FB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CE0C2B7-86A0-4856-93C2-4A36C690B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707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2A4F1E3D-5E6C-4FE7-8C19-2FD30815C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C2C411D3-6BEE-44F8-B71E-657ECD7DFF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4DA03E-AC05-47E0-AC52-54B59FBD0757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 – LEZIONE [10]– [SINDROME DI SJOGREN]</a:t>
            </a:r>
          </a:p>
        </p:txBody>
      </p:sp>
    </p:spTree>
    <p:extLst>
      <p:ext uri="{BB962C8B-B14F-4D97-AF65-F5344CB8AC3E}">
        <p14:creationId xmlns:p14="http://schemas.microsoft.com/office/powerpoint/2010/main" val="4052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9CE44146-814C-4686-B66C-DE8D57C73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05302580-64C2-4047-BB6A-8FB92A02B9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BBD32B-617E-4136-8809-D82E9D2E250D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 – LEZIONE [10]– [SINDROME DI SJOGREN]</a:t>
            </a:r>
          </a:p>
        </p:txBody>
      </p:sp>
    </p:spTree>
    <p:extLst>
      <p:ext uri="{BB962C8B-B14F-4D97-AF65-F5344CB8AC3E}">
        <p14:creationId xmlns:p14="http://schemas.microsoft.com/office/powerpoint/2010/main" val="12330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063" y="259171"/>
            <a:ext cx="11164823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71600"/>
            <a:ext cx="5522974" cy="449749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5458967" cy="44974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91670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345765"/>
            <a:ext cx="5449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" y="2082047"/>
            <a:ext cx="5449824" cy="3878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5765"/>
            <a:ext cx="54589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82047"/>
            <a:ext cx="5458966" cy="387848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10E906EA-3D43-41CD-BA7B-42B507662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99B48F9F-5F08-40D8-A1AC-FCD7481816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9008A3-D64E-42C5-AD25-6AB68470F02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</a:t>
            </a:r>
            <a:r>
              <a:rPr lang="it-IT" sz="1100">
                <a:solidFill>
                  <a:schemeClr val="bg2">
                    <a:lumMod val="50000"/>
                  </a:schemeClr>
                </a:solidFill>
              </a:rPr>
              <a:t>GOVONI – LEZIONE [10]– [SINDROME DI SJOGREN]</a:t>
            </a:r>
            <a:endParaRPr lang="it-IT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621" y="286603"/>
            <a:ext cx="11166267" cy="80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6739447-8AC7-4639-8DD6-3A048017A36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10621" y="1106909"/>
            <a:ext cx="111662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unife">
            <a:extLst>
              <a:ext uri="{FF2B5EF4-FFF2-40B4-BE49-F238E27FC236}">
                <a16:creationId xmlns:a16="http://schemas.microsoft.com/office/drawing/2014/main" id="{6FA51658-06CD-4809-A687-B48214965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fe">
            <a:extLst>
              <a:ext uri="{FF2B5EF4-FFF2-40B4-BE49-F238E27FC236}">
                <a16:creationId xmlns:a16="http://schemas.microsoft.com/office/drawing/2014/main" id="{B9620098-B957-41CE-B0AF-27D61A3CD7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499237-D03C-4E6C-921C-FAB33039F8E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 – LEZIONE [10]– [SINDROME DI SJOGREN]</a:t>
            </a:r>
          </a:p>
        </p:txBody>
      </p:sp>
    </p:spTree>
    <p:extLst>
      <p:ext uri="{BB962C8B-B14F-4D97-AF65-F5344CB8AC3E}">
        <p14:creationId xmlns:p14="http://schemas.microsoft.com/office/powerpoint/2010/main" val="2404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lo.govoni@unif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50E9E-954F-4B7A-A2BA-5E3D79385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Sindrome di </a:t>
            </a:r>
            <a:r>
              <a:rPr lang="it-IT" dirty="0" err="1"/>
              <a:t>Sjogren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331731-A97F-4329-A063-4EDD1BB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65800"/>
          </a:xfrm>
        </p:spPr>
        <p:txBody>
          <a:bodyPr>
            <a:normAutofit/>
          </a:bodyPr>
          <a:lstStyle/>
          <a:p>
            <a:pPr algn="ctr"/>
            <a:r>
              <a:rPr lang="it-IT" sz="1700" dirty="0"/>
              <a:t>Prof. Marcello Govoni – </a:t>
            </a:r>
            <a:r>
              <a:rPr lang="it-IT" sz="1700" dirty="0">
                <a:hlinkClick r:id="rId2"/>
              </a:rPr>
              <a:t>marcello.govoni@unife.it</a:t>
            </a:r>
            <a:endParaRPr lang="it-IT" sz="1700" dirty="0"/>
          </a:p>
          <a:p>
            <a:pPr algn="ctr"/>
            <a:r>
              <a:rPr lang="it-IT" sz="1200" i="1" dirty="0"/>
              <a:t>Sezione di reumatologia ed ematologia </a:t>
            </a:r>
          </a:p>
          <a:p>
            <a:pPr algn="ctr"/>
            <a:r>
              <a:rPr lang="it-IT" sz="1200" dirty="0"/>
              <a:t>Dipartimento di Scienze mediche </a:t>
            </a:r>
          </a:p>
          <a:p>
            <a:pPr algn="ctr"/>
            <a:r>
              <a:rPr lang="it-IT" sz="1200" b="1" dirty="0"/>
              <a:t>Università degli studi di Ferrara</a:t>
            </a:r>
          </a:p>
        </p:txBody>
      </p:sp>
    </p:spTree>
    <p:extLst>
      <p:ext uri="{BB962C8B-B14F-4D97-AF65-F5344CB8AC3E}">
        <p14:creationId xmlns:p14="http://schemas.microsoft.com/office/powerpoint/2010/main" val="32104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64B201C-1E19-45A7-94E5-202E453AF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Fattori immunologici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603FC68-23CF-44FB-B38E-8EFD6FC61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400" dirty="0"/>
              <a:t>Infiltrazione cellulare delle </a:t>
            </a:r>
            <a:r>
              <a:rPr lang="it-IT" altLang="it-IT" sz="2400" dirty="0" err="1"/>
              <a:t>gh</a:t>
            </a:r>
            <a:r>
              <a:rPr lang="it-IT" altLang="it-IT" sz="2400" dirty="0"/>
              <a:t>. Esocrine</a:t>
            </a:r>
          </a:p>
          <a:p>
            <a:pPr lvl="1"/>
            <a:r>
              <a:rPr lang="it-IT" altLang="it-IT" sz="2000" dirty="0"/>
              <a:t>(T &gt; B, formazione di CG ectopici, cellule dendritiche)</a:t>
            </a:r>
          </a:p>
          <a:p>
            <a:r>
              <a:rPr lang="it-IT" altLang="it-IT" sz="2400" dirty="0"/>
              <a:t>Iperattività delle cellule B</a:t>
            </a:r>
          </a:p>
          <a:p>
            <a:pPr lvl="1"/>
            <a:r>
              <a:rPr lang="it-IT" altLang="it-IT" sz="2000" dirty="0"/>
              <a:t>Aumentati livelli di BAFF (B </a:t>
            </a:r>
            <a:r>
              <a:rPr lang="it-IT" altLang="it-IT" sz="2000" dirty="0" err="1"/>
              <a:t>cell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activating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factor</a:t>
            </a:r>
            <a:r>
              <a:rPr lang="it-IT" altLang="it-IT" sz="2000" dirty="0"/>
              <a:t> o B-</a:t>
            </a:r>
            <a:r>
              <a:rPr lang="it-IT" altLang="it-IT" sz="2000" dirty="0" err="1"/>
              <a:t>lys</a:t>
            </a:r>
            <a:r>
              <a:rPr lang="it-IT" altLang="it-IT" sz="2000" dirty="0"/>
              <a:t>)</a:t>
            </a:r>
          </a:p>
          <a:p>
            <a:pPr lvl="1"/>
            <a:r>
              <a:rPr lang="it-IT" altLang="it-IT" sz="2000" dirty="0"/>
              <a:t>Ridotta apoptosi B linfocitaria </a:t>
            </a:r>
          </a:p>
          <a:p>
            <a:r>
              <a:rPr lang="it-IT" altLang="it-IT" sz="2400" dirty="0"/>
              <a:t>Produzione di autoanticorpi</a:t>
            </a:r>
          </a:p>
          <a:p>
            <a:pPr lvl="1"/>
            <a:r>
              <a:rPr lang="it-IT" altLang="it-IT" sz="2000" dirty="0"/>
              <a:t>Fattore Reumatoide (FR)</a:t>
            </a:r>
          </a:p>
          <a:p>
            <a:pPr lvl="1"/>
            <a:r>
              <a:rPr lang="it-IT" altLang="it-IT" sz="2000" dirty="0"/>
              <a:t>Anticorpi anti-Ro/SSA (52 e 60 </a:t>
            </a:r>
            <a:r>
              <a:rPr lang="it-IT" altLang="it-IT" sz="2000" dirty="0" err="1"/>
              <a:t>KDa</a:t>
            </a:r>
            <a:r>
              <a:rPr lang="it-IT" altLang="it-IT" sz="2000" dirty="0"/>
              <a:t>)</a:t>
            </a:r>
          </a:p>
          <a:p>
            <a:pPr lvl="1"/>
            <a:r>
              <a:rPr lang="it-IT" altLang="it-IT" sz="2000" dirty="0"/>
              <a:t>Anticorpi anti-La/SSB (48 </a:t>
            </a:r>
            <a:r>
              <a:rPr lang="it-IT" altLang="it-IT" sz="2000" dirty="0" err="1"/>
              <a:t>KDa</a:t>
            </a:r>
            <a:r>
              <a:rPr lang="it-IT" altLang="it-IT" sz="2000" dirty="0"/>
              <a:t>)</a:t>
            </a:r>
          </a:p>
          <a:p>
            <a:pPr lvl="1"/>
            <a:r>
              <a:rPr lang="it-IT" altLang="it-IT" sz="2000" dirty="0"/>
              <a:t>Anticorpi anti-a-</a:t>
            </a:r>
            <a:r>
              <a:rPr lang="it-IT" altLang="it-IT" sz="2000" dirty="0" err="1"/>
              <a:t>fodrina</a:t>
            </a:r>
            <a:r>
              <a:rPr lang="it-IT" altLang="it-IT" sz="2000" dirty="0"/>
              <a:t> (120 </a:t>
            </a:r>
            <a:r>
              <a:rPr lang="it-IT" altLang="it-IT" sz="2000" dirty="0" err="1"/>
              <a:t>KDa</a:t>
            </a:r>
            <a:r>
              <a:rPr lang="it-IT" altLang="it-IT" sz="2000" dirty="0"/>
              <a:t>)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5941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628C4DA-EAE8-4D64-AD7E-FA1A3C6FA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Ruolo delle cellule epiteliali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B9A5A7-240E-4EE1-BAE7-80361CFA7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271016"/>
            <a:ext cx="9196797" cy="4598078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dirty="0"/>
              <a:t>Cellule epiteliali come APC non-</a:t>
            </a:r>
            <a:r>
              <a:rPr lang="it-IT" altLang="it-IT" dirty="0" err="1"/>
              <a:t>professional</a:t>
            </a:r>
            <a:endParaRPr lang="it-IT" altLang="it-IT" dirty="0"/>
          </a:p>
          <a:p>
            <a:pPr lvl="1"/>
            <a:r>
              <a:rPr lang="it-IT" altLang="it-IT" dirty="0"/>
              <a:t>molecole HLA classe I e II</a:t>
            </a:r>
          </a:p>
          <a:p>
            <a:pPr lvl="1"/>
            <a:r>
              <a:rPr lang="it-IT" altLang="it-IT" dirty="0"/>
              <a:t>Molecole di adesione</a:t>
            </a:r>
          </a:p>
          <a:p>
            <a:pPr lvl="1"/>
            <a:r>
              <a:rPr lang="it-IT" altLang="it-IT" dirty="0"/>
              <a:t>Molecole co-</a:t>
            </a:r>
            <a:r>
              <a:rPr lang="it-IT" altLang="it-IT" dirty="0" err="1"/>
              <a:t>stimolatorie</a:t>
            </a:r>
            <a:r>
              <a:rPr lang="it-IT" altLang="it-IT" dirty="0"/>
              <a:t> in grado di attivare i linfociti T e B</a:t>
            </a:r>
          </a:p>
          <a:p>
            <a:pPr lvl="1"/>
            <a:endParaRPr lang="it-IT" altLang="it-IT" dirty="0"/>
          </a:p>
          <a:p>
            <a:pPr lvl="1"/>
            <a:r>
              <a:rPr lang="it-IT" altLang="it-IT" dirty="0"/>
              <a:t>Chemochine per linfociti T (CXCL9, 10 e 12)</a:t>
            </a:r>
          </a:p>
          <a:p>
            <a:pPr lvl="1"/>
            <a:r>
              <a:rPr lang="it-IT" altLang="it-IT" dirty="0" err="1"/>
              <a:t>Toll-like</a:t>
            </a:r>
            <a:r>
              <a:rPr lang="it-IT" altLang="it-IT" dirty="0"/>
              <a:t> </a:t>
            </a:r>
            <a:r>
              <a:rPr lang="it-IT" altLang="it-IT" dirty="0" err="1"/>
              <a:t>receptors</a:t>
            </a:r>
            <a:r>
              <a:rPr lang="it-IT" altLang="it-IT" dirty="0"/>
              <a:t> (produzione di CK)</a:t>
            </a:r>
          </a:p>
          <a:p>
            <a:pPr lvl="1"/>
            <a:r>
              <a:rPr lang="it-IT" altLang="it-IT" dirty="0"/>
              <a:t>Producono citochine (</a:t>
            </a:r>
            <a:r>
              <a:rPr lang="it-IT" altLang="it-IT" dirty="0" err="1"/>
              <a:t>TNFa</a:t>
            </a:r>
            <a:r>
              <a:rPr lang="it-IT" altLang="it-IT" dirty="0"/>
              <a:t>, IL-1 e IL-6)</a:t>
            </a:r>
          </a:p>
          <a:p>
            <a:pPr lvl="1"/>
            <a:r>
              <a:rPr lang="it-IT" altLang="it-IT" dirty="0"/>
              <a:t>Esprimono </a:t>
            </a:r>
            <a:r>
              <a:rPr lang="it-IT" altLang="it-IT" dirty="0" err="1"/>
              <a:t>Fas</a:t>
            </a:r>
            <a:r>
              <a:rPr lang="it-IT" altLang="it-IT" dirty="0"/>
              <a:t> e </a:t>
            </a:r>
            <a:r>
              <a:rPr lang="it-IT" altLang="it-IT" dirty="0" err="1"/>
              <a:t>FasL</a:t>
            </a:r>
            <a:r>
              <a:rPr lang="it-IT" altLang="it-IT" dirty="0"/>
              <a:t> (indotta da IFN-g)</a:t>
            </a:r>
          </a:p>
          <a:p>
            <a:pPr lvl="1"/>
            <a:endParaRPr lang="it-IT" altLang="it-IT" dirty="0"/>
          </a:p>
          <a:p>
            <a:pPr lvl="1"/>
            <a:r>
              <a:rPr lang="it-IT" altLang="it-IT" dirty="0"/>
              <a:t>Aumentata apoptosi</a:t>
            </a:r>
          </a:p>
          <a:p>
            <a:pPr lvl="1"/>
            <a:r>
              <a:rPr lang="it-IT" altLang="it-IT" dirty="0"/>
              <a:t>Distruzione tessuto ghiandolare</a:t>
            </a:r>
          </a:p>
          <a:p>
            <a:pPr lvl="1"/>
            <a:r>
              <a:rPr lang="it-IT" altLang="it-IT" dirty="0"/>
              <a:t>Esposizione di auto-Ag (Ro/SSA e La/SSB)</a:t>
            </a:r>
          </a:p>
          <a:p>
            <a:pPr lvl="1"/>
            <a:r>
              <a:rPr lang="it-IT" altLang="it-IT" dirty="0"/>
              <a:t>Rilascio di </a:t>
            </a:r>
            <a:r>
              <a:rPr lang="it-IT" altLang="it-IT" dirty="0" err="1"/>
              <a:t>exosomi</a:t>
            </a:r>
            <a:r>
              <a:rPr lang="it-IT" altLang="it-IT" dirty="0"/>
              <a:t> (vescicole di 30-100 nm </a:t>
            </a:r>
            <a:r>
              <a:rPr lang="it-IT" altLang="it-IT" dirty="0" err="1"/>
              <a:t>drivanti</a:t>
            </a:r>
            <a:r>
              <a:rPr lang="it-IT" altLang="it-IT" dirty="0"/>
              <a:t> dalla fusione di </a:t>
            </a:r>
            <a:r>
              <a:rPr lang="it-IT" altLang="it-IT" dirty="0" err="1"/>
              <a:t>endosomi</a:t>
            </a:r>
            <a:r>
              <a:rPr lang="it-IT" altLang="it-IT" dirty="0"/>
              <a:t> e lisosomi con la m. cellulare)</a:t>
            </a:r>
          </a:p>
          <a:p>
            <a:pPr lvl="1"/>
            <a:r>
              <a:rPr lang="it-IT" altLang="it-IT" dirty="0"/>
              <a:t>Produzione di CK pro-infiammatorie e chemochine che attivano e attraggono i B linfociti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2ED25BC-D792-4C62-953A-2124CA0D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6453188"/>
            <a:ext cx="311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800">
                <a:solidFill>
                  <a:schemeClr val="bg1"/>
                </a:solidFill>
              </a:rPr>
              <a:t>APC professional = DC, B, M</a:t>
            </a:r>
            <a:r>
              <a:rPr lang="en-US" altLang="it-IT" sz="1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</a:p>
        </p:txBody>
      </p:sp>
    </p:spTree>
    <p:extLst>
      <p:ext uri="{BB962C8B-B14F-4D97-AF65-F5344CB8AC3E}">
        <p14:creationId xmlns:p14="http://schemas.microsoft.com/office/powerpoint/2010/main" val="60759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523B24C-23C1-438F-83C4-7C60E8497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57267" y="499630"/>
            <a:ext cx="4102100" cy="647700"/>
          </a:xfrm>
        </p:spPr>
        <p:txBody>
          <a:bodyPr>
            <a:noAutofit/>
          </a:bodyPr>
          <a:lstStyle/>
          <a:p>
            <a:pPr algn="ctr"/>
            <a:r>
              <a:rPr lang="it-IT" altLang="it-IT" sz="2800" b="1" dirty="0">
                <a:solidFill>
                  <a:schemeClr val="accent6"/>
                </a:solidFill>
              </a:rPr>
              <a:t>Attivazione cellule epiteliali</a:t>
            </a:r>
            <a:br>
              <a:rPr lang="it-IT" altLang="it-IT" sz="2800" b="1" dirty="0">
                <a:solidFill>
                  <a:schemeClr val="accent6"/>
                </a:solidFill>
              </a:rPr>
            </a:br>
            <a:r>
              <a:rPr lang="it-IT" altLang="it-IT" sz="2800" b="1" dirty="0">
                <a:solidFill>
                  <a:schemeClr val="accent6"/>
                </a:solidFill>
              </a:rPr>
              <a:t>(es. infezioni virali)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D279F50-0D34-4CDA-A2C0-C7AF47A894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9055" y="4257098"/>
            <a:ext cx="3944938" cy="165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800" dirty="0">
                <a:solidFill>
                  <a:schemeClr val="accent6"/>
                </a:solidFill>
              </a:rPr>
              <a:t>Aumentata apoptosi delle cellule epiteliali con esposizione di antigeni intracellulari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9C132A9-E600-4C39-97D7-EE1DFAB9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3622676"/>
            <a:ext cx="3944938" cy="264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8F6044FC-1E22-4BBE-998B-70E03775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60" y="362961"/>
            <a:ext cx="38512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2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35B791EF-98E0-4295-A3E4-BF019BAF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08" y="440646"/>
            <a:ext cx="7582879" cy="574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ttangolo arrotondato 1">
            <a:extLst>
              <a:ext uri="{FF2B5EF4-FFF2-40B4-BE49-F238E27FC236}">
                <a16:creationId xmlns:a16="http://schemas.microsoft.com/office/drawing/2014/main" id="{E019A249-ECED-4F39-96A8-E33AA797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36" y="2327565"/>
            <a:ext cx="1237673" cy="304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34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82F0C21-C55C-475D-A0CF-D9BE1FEAE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Altri aspetti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9633EA0-6E13-4C4B-8A5F-0045F2AA3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Produzione di anticorpi che interferiscono con i recettori muscarinici M3 (ridotta risposta a stimoli secretivi)</a:t>
            </a:r>
          </a:p>
          <a:p>
            <a:endParaRPr lang="it-IT" altLang="it-IT" dirty="0"/>
          </a:p>
          <a:p>
            <a:r>
              <a:rPr lang="it-IT" altLang="it-IT" dirty="0"/>
              <a:t>Perdita della innervazione locale (effetto neurotossico di citochine </a:t>
            </a:r>
            <a:r>
              <a:rPr lang="it-IT" altLang="it-IT" dirty="0" err="1"/>
              <a:t>TNFa</a:t>
            </a:r>
            <a:r>
              <a:rPr lang="it-IT" altLang="it-IT" dirty="0"/>
              <a:t> e IL-1)</a:t>
            </a:r>
          </a:p>
        </p:txBody>
      </p:sp>
    </p:spTree>
    <p:extLst>
      <p:ext uri="{BB962C8B-B14F-4D97-AF65-F5344CB8AC3E}">
        <p14:creationId xmlns:p14="http://schemas.microsoft.com/office/powerpoint/2010/main" val="370835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594126C-DC08-4EAF-88F1-B2E1C4815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4000" dirty="0"/>
              <a:t>Quadro istopatologico: </a:t>
            </a:r>
            <a:r>
              <a:rPr lang="it-IT" altLang="it-IT" sz="4000" dirty="0" err="1"/>
              <a:t>sialoadenite</a:t>
            </a:r>
            <a:r>
              <a:rPr lang="it-IT" altLang="it-IT" sz="4000" dirty="0"/>
              <a:t> linfocitaria focale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DBB17930-982F-40B3-9D6B-6A9ECD45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7" y="3889019"/>
            <a:ext cx="3841459" cy="23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6AC0947C-EAAB-4D4B-9B97-3B104792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0" y="1306777"/>
            <a:ext cx="4575591" cy="278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7">
            <a:extLst>
              <a:ext uri="{FF2B5EF4-FFF2-40B4-BE49-F238E27FC236}">
                <a16:creationId xmlns:a16="http://schemas.microsoft.com/office/drawing/2014/main" id="{6D04D444-D076-4092-807B-28AE61D4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6" y="4199358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>
                <a:solidFill>
                  <a:schemeClr val="accent6"/>
                </a:solidFill>
              </a:rPr>
              <a:t>Focus score </a:t>
            </a:r>
            <a:r>
              <a:rPr lang="it-IT" altLang="it-I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1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B234BBE6-7F1C-4708-B81E-737A2285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1474789"/>
            <a:ext cx="55285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Infiltrato </a:t>
            </a:r>
            <a:r>
              <a:rPr lang="it-IT" altLang="it-IT" sz="2200" dirty="0" err="1">
                <a:solidFill>
                  <a:schemeClr val="accent6"/>
                </a:solidFill>
                <a:latin typeface="+mn-lt"/>
              </a:rPr>
              <a:t>linfoplasmacellulare</a:t>
            </a: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 focale (cellule T CD4+) attorno ai </a:t>
            </a:r>
            <a:r>
              <a:rPr lang="it-IT" altLang="it-IT" sz="2200" dirty="0" err="1">
                <a:solidFill>
                  <a:schemeClr val="accent6"/>
                </a:solidFill>
                <a:latin typeface="+mn-lt"/>
              </a:rPr>
              <a:t>duttuli</a:t>
            </a: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it-IT" altLang="it-IT" sz="2200" dirty="0" err="1">
                <a:solidFill>
                  <a:schemeClr val="accent6"/>
                </a:solidFill>
                <a:latin typeface="+mn-lt"/>
              </a:rPr>
              <a:t>intralobulari</a:t>
            </a:r>
            <a:endParaRPr lang="it-IT" altLang="it-IT" sz="22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Atrofia degli acini ghiandolari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Proliferazione e metaplasia delle cellule epiteliali duttali (isolotti mioepiteliali)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200" dirty="0">
                <a:solidFill>
                  <a:schemeClr val="accent6"/>
                </a:solidFill>
                <a:latin typeface="+mn-lt"/>
              </a:rPr>
              <a:t>Conservata l’architettura ghiandolare</a:t>
            </a:r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52132FD5-7238-4EB5-86DB-4C2912E1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14" y="4953433"/>
            <a:ext cx="45803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6"/>
                </a:solidFill>
                <a:latin typeface="+mn-lt"/>
              </a:rPr>
              <a:t>Possibile il coinvolgimento delle altre </a:t>
            </a:r>
            <a:r>
              <a:rPr lang="it-IT" altLang="it-IT" dirty="0" err="1">
                <a:solidFill>
                  <a:schemeClr val="accent6"/>
                </a:solidFill>
                <a:latin typeface="+mn-lt"/>
              </a:rPr>
              <a:t>gh</a:t>
            </a:r>
            <a:r>
              <a:rPr lang="it-IT" altLang="it-IT" dirty="0">
                <a:solidFill>
                  <a:schemeClr val="accent6"/>
                </a:solidFill>
                <a:latin typeface="+mn-lt"/>
              </a:rPr>
              <a:t>. esocrine</a:t>
            </a:r>
          </a:p>
        </p:txBody>
      </p:sp>
    </p:spTree>
    <p:extLst>
      <p:ext uri="{BB962C8B-B14F-4D97-AF65-F5344CB8AC3E}">
        <p14:creationId xmlns:p14="http://schemas.microsoft.com/office/powerpoint/2010/main" val="221453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24B98C2-BD42-4E42-B307-13D6C41AF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Aspetti clinici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A9AC215-C301-4573-91BC-70015E3F9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Diminuita funzione secretiva delle ghiandole salivari </a:t>
            </a:r>
          </a:p>
          <a:p>
            <a:r>
              <a:rPr lang="it-IT" altLang="it-IT"/>
              <a:t>Sindrome sicca</a:t>
            </a:r>
          </a:p>
          <a:p>
            <a:pPr lvl="1"/>
            <a:r>
              <a:rPr lang="it-IT" altLang="it-IT"/>
              <a:t>Xerostomia</a:t>
            </a:r>
          </a:p>
          <a:p>
            <a:pPr lvl="1"/>
            <a:r>
              <a:rPr lang="it-IT" altLang="it-IT"/>
              <a:t>Xeroftalmia</a:t>
            </a:r>
          </a:p>
          <a:p>
            <a:pPr lvl="1"/>
            <a:r>
              <a:rPr lang="it-IT" altLang="it-IT"/>
              <a:t>Xerorachea</a:t>
            </a:r>
          </a:p>
          <a:p>
            <a:pPr lvl="1"/>
            <a:r>
              <a:rPr lang="it-IT" altLang="it-IT"/>
              <a:t>ecc. </a:t>
            </a:r>
          </a:p>
          <a:p>
            <a:r>
              <a:rPr lang="it-IT" altLang="it-IT"/>
              <a:t>Manifestazioni extra-ghiandolari</a:t>
            </a:r>
          </a:p>
          <a:p>
            <a:r>
              <a:rPr lang="it-IT" altLang="it-IT"/>
              <a:t>Decorso lento e progressivo</a:t>
            </a:r>
          </a:p>
        </p:txBody>
      </p:sp>
    </p:spTree>
    <p:extLst>
      <p:ext uri="{BB962C8B-B14F-4D97-AF65-F5344CB8AC3E}">
        <p14:creationId xmlns:p14="http://schemas.microsoft.com/office/powerpoint/2010/main" val="304469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784C984-ADC0-4544-B7D4-D92A497CC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Manifestazioni ghiandolari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5707EAC-50C8-4998-809F-999246C45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3200" dirty="0"/>
              <a:t>Tumefazione ricorrente delle </a:t>
            </a:r>
            <a:r>
              <a:rPr lang="it-IT" altLang="it-IT" sz="3200" dirty="0" err="1"/>
              <a:t>gh</a:t>
            </a:r>
            <a:r>
              <a:rPr lang="it-IT" altLang="it-IT" sz="3200" dirty="0"/>
              <a:t>. parotidi (2/3 dei pazienti con forma primitiva) e </a:t>
            </a:r>
            <a:r>
              <a:rPr lang="it-IT" altLang="it-IT" sz="3200" dirty="0" err="1"/>
              <a:t>gh</a:t>
            </a:r>
            <a:r>
              <a:rPr lang="it-IT" altLang="it-IT" sz="3200" dirty="0"/>
              <a:t>. salivari maggiori</a:t>
            </a:r>
          </a:p>
          <a:p>
            <a:pPr lvl="1"/>
            <a:r>
              <a:rPr lang="it-IT" altLang="it-IT" sz="2800" dirty="0"/>
              <a:t>xerostomia</a:t>
            </a:r>
          </a:p>
          <a:p>
            <a:pPr lvl="2"/>
            <a:r>
              <a:rPr lang="it-IT" altLang="it-IT" sz="2000" dirty="0" err="1"/>
              <a:t>Sialometria</a:t>
            </a:r>
            <a:r>
              <a:rPr lang="it-IT" altLang="it-IT" sz="2000" dirty="0"/>
              <a:t> (Test di </a:t>
            </a:r>
            <a:r>
              <a:rPr lang="it-IT" altLang="it-IT" sz="2000" dirty="0" err="1"/>
              <a:t>Saxon</a:t>
            </a:r>
            <a:r>
              <a:rPr lang="it-IT" altLang="it-IT" sz="2000" dirty="0"/>
              <a:t>)</a:t>
            </a:r>
          </a:p>
          <a:p>
            <a:pPr lvl="2"/>
            <a:r>
              <a:rPr lang="it-IT" altLang="it-IT" sz="2000" dirty="0"/>
              <a:t>Biopsia </a:t>
            </a:r>
            <a:r>
              <a:rPr lang="it-IT" altLang="it-IT" sz="2000" dirty="0" err="1"/>
              <a:t>gh</a:t>
            </a:r>
            <a:r>
              <a:rPr lang="it-IT" altLang="it-IT" sz="2000" dirty="0"/>
              <a:t>. salivari minori (</a:t>
            </a:r>
            <a:r>
              <a:rPr lang="it-IT" altLang="it-IT" sz="2000" dirty="0" err="1"/>
              <a:t>sialoadenite</a:t>
            </a:r>
            <a:r>
              <a:rPr lang="it-IT" altLang="it-IT" sz="2000" dirty="0"/>
              <a:t> focale)</a:t>
            </a:r>
          </a:p>
          <a:p>
            <a:r>
              <a:rPr lang="it-IT" altLang="it-IT" sz="3200" dirty="0"/>
              <a:t>Interessamento oculare</a:t>
            </a:r>
          </a:p>
          <a:p>
            <a:pPr lvl="1"/>
            <a:r>
              <a:rPr lang="it-IT" altLang="it-IT" sz="2800" dirty="0"/>
              <a:t>KCS, ulcerazioni corneali</a:t>
            </a:r>
          </a:p>
          <a:p>
            <a:pPr lvl="2"/>
            <a:r>
              <a:rPr lang="it-IT" altLang="it-IT" sz="2000" dirty="0"/>
              <a:t>Test di Schirmer (&lt; 10 mm)</a:t>
            </a:r>
          </a:p>
          <a:p>
            <a:pPr lvl="2"/>
            <a:r>
              <a:rPr lang="it-IT" altLang="it-IT" sz="2000" dirty="0"/>
              <a:t>Break up time (BUT) &lt; 10 sec.</a:t>
            </a:r>
          </a:p>
          <a:p>
            <a:pPr lvl="2"/>
            <a:r>
              <a:rPr lang="it-IT" altLang="it-IT" sz="2000" dirty="0"/>
              <a:t>Test Rosa Bengala o alla fluoresceina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5422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57A37DA-3A22-41BD-87AB-71F311D2E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Sicca complex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978A270-09A2-4F4A-A408-4CCA36E0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3" y="1944003"/>
            <a:ext cx="3080904" cy="19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A96011F6-D82B-4BED-9FA1-A48B4BA1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7" y="1944003"/>
            <a:ext cx="2966029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BA449C0C-D254-4C95-99C4-01241A9C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3" y="4096830"/>
            <a:ext cx="3080904" cy="206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8">
            <a:extLst>
              <a:ext uri="{FF2B5EF4-FFF2-40B4-BE49-F238E27FC236}">
                <a16:creationId xmlns:a16="http://schemas.microsoft.com/office/drawing/2014/main" id="{B8170731-ABE2-443C-804F-F756FD11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5" y="4120209"/>
            <a:ext cx="2966030" cy="204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10">
            <a:extLst>
              <a:ext uri="{FF2B5EF4-FFF2-40B4-BE49-F238E27FC236}">
                <a16:creationId xmlns:a16="http://schemas.microsoft.com/office/drawing/2014/main" id="{93D5DD9F-2B5D-45EC-B90C-F6D9BEA8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176" y="1941297"/>
            <a:ext cx="2010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>
                <a:solidFill>
                  <a:schemeClr val="accent6"/>
                </a:solidFill>
                <a:latin typeface="+mn-lt"/>
              </a:rPr>
              <a:t>Xeroftalmia</a:t>
            </a:r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99F58413-39B6-4234-9087-06A257E1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176" y="4096830"/>
            <a:ext cx="1700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>
                <a:solidFill>
                  <a:schemeClr val="accent6"/>
                </a:solidFill>
                <a:latin typeface="+mn-lt"/>
              </a:rPr>
              <a:t>Xerostomia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89B5854-3F8E-4AF0-B03A-F7D4675F019C}"/>
              </a:ext>
            </a:extLst>
          </p:cNvPr>
          <p:cNvSpPr/>
          <p:nvPr/>
        </p:nvSpPr>
        <p:spPr>
          <a:xfrm>
            <a:off x="1407825" y="1599218"/>
            <a:ext cx="217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Test alla fluoresceina</a:t>
            </a:r>
          </a:p>
        </p:txBody>
      </p:sp>
    </p:spTree>
    <p:extLst>
      <p:ext uri="{BB962C8B-B14F-4D97-AF65-F5344CB8AC3E}">
        <p14:creationId xmlns:p14="http://schemas.microsoft.com/office/powerpoint/2010/main" val="153047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525E09-3F5E-4ADC-A5A6-C9C623D5B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Altre manifestazioni ghiandolari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5467A5E-72E7-447C-9CC2-C5B4C71AB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46052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43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>
            <a:extLst>
              <a:ext uri="{FF2B5EF4-FFF2-40B4-BE49-F238E27FC236}">
                <a16:creationId xmlns:a16="http://schemas.microsoft.com/office/drawing/2014/main" id="{50BC3186-32EB-4F23-987C-3EEF3E5E1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Sindrome di Sj</a:t>
            </a:r>
            <a:r>
              <a:rPr lang="en-US" altLang="it-IT"/>
              <a:t>ö</a:t>
            </a:r>
            <a:r>
              <a:rPr lang="it-IT" altLang="it-IT"/>
              <a:t>gren</a:t>
            </a:r>
          </a:p>
        </p:txBody>
      </p:sp>
      <p:sp>
        <p:nvSpPr>
          <p:cNvPr id="2050" name="Rectangle 3">
            <a:extLst>
              <a:ext uri="{FF2B5EF4-FFF2-40B4-BE49-F238E27FC236}">
                <a16:creationId xmlns:a16="http://schemas.microsoft.com/office/drawing/2014/main" id="{2E4D6FE5-2328-46FF-AC9F-EE9D136D4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0" y="4800292"/>
            <a:ext cx="11166267" cy="1398694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sz="2800" dirty="0"/>
              <a:t>1932</a:t>
            </a:r>
          </a:p>
          <a:p>
            <a:r>
              <a:rPr lang="it-IT" altLang="it-IT" sz="2800" dirty="0"/>
              <a:t>19 donne</a:t>
            </a:r>
          </a:p>
          <a:p>
            <a:r>
              <a:rPr lang="it-IT" altLang="it-IT" sz="2800" dirty="0"/>
              <a:t>KCS, Xerostomia, Artrite reumatoide</a:t>
            </a:r>
          </a:p>
        </p:txBody>
      </p:sp>
      <p:pic>
        <p:nvPicPr>
          <p:cNvPr id="2051" name="Picture 4" descr="sjogren">
            <a:extLst>
              <a:ext uri="{FF2B5EF4-FFF2-40B4-BE49-F238E27FC236}">
                <a16:creationId xmlns:a16="http://schemas.microsoft.com/office/drawing/2014/main" id="{92467973-9CF6-4490-9C38-6458E7D0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1267658"/>
            <a:ext cx="2472338" cy="32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>
            <a:extLst>
              <a:ext uri="{FF2B5EF4-FFF2-40B4-BE49-F238E27FC236}">
                <a16:creationId xmlns:a16="http://schemas.microsoft.com/office/drawing/2014/main" id="{3152F7A5-2183-46C3-ACD0-0E0E1F12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108" y="3586861"/>
            <a:ext cx="2563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 b="1" dirty="0"/>
              <a:t>Henrik </a:t>
            </a:r>
            <a:r>
              <a:rPr lang="it-IT" altLang="it-IT" sz="2800" b="1" dirty="0" err="1"/>
              <a:t>Sjögren</a:t>
            </a:r>
            <a:endParaRPr lang="it-IT" altLang="it-IT" sz="2800" b="1" dirty="0"/>
          </a:p>
          <a:p>
            <a:pPr eaLnBrk="1" hangingPunct="1"/>
            <a:r>
              <a:rPr lang="it-IT" altLang="it-IT" sz="2800" b="1" dirty="0"/>
              <a:t>Oculista danese</a:t>
            </a:r>
          </a:p>
        </p:txBody>
      </p:sp>
    </p:spTree>
    <p:extLst>
      <p:ext uri="{BB962C8B-B14F-4D97-AF65-F5344CB8AC3E}">
        <p14:creationId xmlns:p14="http://schemas.microsoft.com/office/powerpoint/2010/main" val="156716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9E688-5AAA-4643-A610-CE6AB3064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Sintomi sistemici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E0763-4BE2-4EE0-AC5C-24AABE954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871894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55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779811-9250-4DBA-B29A-EFC1B824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Manifestazioni extra-ghiandolari (1/3 dei casi)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87B21D8-3D7D-4A26-8F84-F99EA81AE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it-IT" altLang="it-IT" sz="1800" dirty="0"/>
              <a:t>Artralgie/artrite non erosiva 			60%</a:t>
            </a:r>
          </a:p>
          <a:p>
            <a:r>
              <a:rPr lang="it-IT" altLang="it-IT" sz="1800" dirty="0"/>
              <a:t>F. di </a:t>
            </a:r>
            <a:r>
              <a:rPr lang="it-IT" altLang="it-IT" sz="1800" dirty="0" err="1"/>
              <a:t>Raynaud</a:t>
            </a:r>
            <a:r>
              <a:rPr lang="it-IT" altLang="it-IT" sz="1800" dirty="0"/>
              <a:t> 				37%</a:t>
            </a:r>
          </a:p>
          <a:p>
            <a:r>
              <a:rPr lang="it-IT" altLang="it-IT" sz="1800" dirty="0"/>
              <a:t>Linfoadenopatia				14%</a:t>
            </a:r>
          </a:p>
          <a:p>
            <a:r>
              <a:rPr lang="it-IT" altLang="it-IT" sz="1800" dirty="0"/>
              <a:t>Interessamento polmonare			14%</a:t>
            </a:r>
          </a:p>
          <a:p>
            <a:pPr lvl="1"/>
            <a:r>
              <a:rPr lang="it-IT" altLang="it-IT" sz="1400" dirty="0"/>
              <a:t>Fibrosi polmonare</a:t>
            </a:r>
          </a:p>
          <a:p>
            <a:r>
              <a:rPr lang="it-IT" altLang="it-IT" sz="1800" dirty="0" err="1"/>
              <a:t>Vasculite</a:t>
            </a:r>
            <a:r>
              <a:rPr lang="it-IT" altLang="it-IT" sz="1800" dirty="0"/>
              <a:t> cutanea 				11%</a:t>
            </a:r>
          </a:p>
          <a:p>
            <a:r>
              <a:rPr lang="it-IT" altLang="it-IT" sz="1800" dirty="0"/>
              <a:t>Interessamento renale		   	 9%</a:t>
            </a:r>
          </a:p>
          <a:p>
            <a:pPr lvl="1"/>
            <a:r>
              <a:rPr lang="it-IT" altLang="it-IT" sz="1400" dirty="0"/>
              <a:t>Nefrite interstiziale</a:t>
            </a:r>
          </a:p>
          <a:p>
            <a:pPr lvl="1"/>
            <a:r>
              <a:rPr lang="it-IT" altLang="it-IT" sz="1400" dirty="0"/>
              <a:t>Acidosi tubulare</a:t>
            </a:r>
          </a:p>
          <a:p>
            <a:pPr lvl="1"/>
            <a:r>
              <a:rPr lang="it-IT" altLang="it-IT" sz="1400" dirty="0"/>
              <a:t>GNF membranosa o </a:t>
            </a:r>
            <a:r>
              <a:rPr lang="it-IT" altLang="it-IT" sz="1400" dirty="0" err="1"/>
              <a:t>membrano.proliferativa</a:t>
            </a:r>
            <a:r>
              <a:rPr lang="it-IT" altLang="it-IT" sz="1400" dirty="0"/>
              <a:t> (rara)</a:t>
            </a:r>
          </a:p>
          <a:p>
            <a:r>
              <a:rPr lang="it-IT" altLang="it-IT" sz="1800" dirty="0"/>
              <a:t>Interessamento epatico 	  	  	6%</a:t>
            </a:r>
          </a:p>
          <a:p>
            <a:r>
              <a:rPr lang="it-IT" altLang="it-IT" sz="1800" dirty="0"/>
              <a:t>Splenomegalia				3%</a:t>
            </a:r>
          </a:p>
          <a:p>
            <a:r>
              <a:rPr lang="it-IT" altLang="it-IT" sz="1800" dirty="0"/>
              <a:t>Interessamento neurologico</a:t>
            </a:r>
          </a:p>
          <a:p>
            <a:pPr lvl="1"/>
            <a:r>
              <a:rPr lang="it-IT" altLang="it-IT" sz="1400" dirty="0"/>
              <a:t>SNC (raro)</a:t>
            </a:r>
          </a:p>
          <a:p>
            <a:pPr lvl="1"/>
            <a:r>
              <a:rPr lang="it-IT" altLang="it-IT" sz="1400" dirty="0"/>
              <a:t>SNP (neuropatia : 10-20 %) </a:t>
            </a:r>
          </a:p>
          <a:p>
            <a:r>
              <a:rPr lang="it-IT" altLang="it-IT" sz="1800" dirty="0"/>
              <a:t>Miosite					1%</a:t>
            </a:r>
          </a:p>
          <a:p>
            <a:r>
              <a:rPr lang="it-IT" altLang="it-IT" sz="1800" dirty="0"/>
              <a:t>Tiroidite AI  (9 volte più frequente)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CFDDEEB5-1E9D-419E-80F0-B3873003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982663"/>
            <a:ext cx="8280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72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5B9951-0004-408B-B47E-143FF9FF6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Evoluzione in linfoma</a:t>
            </a:r>
          </a:p>
        </p:txBody>
      </p:sp>
      <p:sp>
        <p:nvSpPr>
          <p:cNvPr id="753667" name="Rectangle 3">
            <a:extLst>
              <a:ext uri="{FF2B5EF4-FFF2-40B4-BE49-F238E27FC236}">
                <a16:creationId xmlns:a16="http://schemas.microsoft.com/office/drawing/2014/main" id="{074EF488-ECCA-4FD6-8B01-731CBCF7A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Di solito tardiva, nel 6 % dei casi</a:t>
            </a:r>
          </a:p>
          <a:p>
            <a:r>
              <a:rPr lang="it-IT" altLang="it-IT" dirty="0"/>
              <a:t>Linfomi a basso grado di malignità B-cellulari, </a:t>
            </a:r>
            <a:r>
              <a:rPr lang="it-IT" altLang="it-IT" dirty="0" err="1"/>
              <a:t>extralinfonodali</a:t>
            </a:r>
            <a:r>
              <a:rPr lang="it-IT" altLang="it-IT" dirty="0"/>
              <a:t>, zona marginale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Fattori di rischio </a:t>
            </a:r>
          </a:p>
          <a:p>
            <a:pPr lvl="1"/>
            <a:r>
              <a:rPr lang="it-IT" altLang="it-IT" dirty="0"/>
              <a:t>Tumefazione </a:t>
            </a:r>
            <a:r>
              <a:rPr lang="it-IT" altLang="it-IT" dirty="0" err="1"/>
              <a:t>gh</a:t>
            </a:r>
            <a:r>
              <a:rPr lang="it-IT" altLang="it-IT" dirty="0"/>
              <a:t>. parotidi persistente</a:t>
            </a:r>
          </a:p>
          <a:p>
            <a:pPr lvl="1"/>
            <a:r>
              <a:rPr lang="it-IT" altLang="it-IT" dirty="0"/>
              <a:t>Linfoadenopatie e splenomegalia</a:t>
            </a:r>
          </a:p>
          <a:p>
            <a:pPr lvl="1"/>
            <a:r>
              <a:rPr lang="it-IT" altLang="it-IT" dirty="0"/>
              <a:t>Porpora</a:t>
            </a:r>
          </a:p>
          <a:p>
            <a:pPr lvl="1"/>
            <a:r>
              <a:rPr lang="it-IT" altLang="it-IT" dirty="0"/>
              <a:t>Leucopenia</a:t>
            </a:r>
          </a:p>
          <a:p>
            <a:pPr lvl="1"/>
            <a:r>
              <a:rPr lang="it-IT" altLang="it-IT" dirty="0" err="1"/>
              <a:t>crioglobulinemia</a:t>
            </a:r>
            <a:endParaRPr lang="it-IT" altLang="it-IT" dirty="0"/>
          </a:p>
          <a:p>
            <a:pPr lvl="1"/>
            <a:r>
              <a:rPr lang="it-IT" altLang="it-IT" dirty="0"/>
              <a:t>consumo di C4</a:t>
            </a:r>
          </a:p>
          <a:p>
            <a:pPr lvl="1"/>
            <a:r>
              <a:rPr lang="it-IT" altLang="it-IT" dirty="0" err="1"/>
              <a:t>Ipogammaglobulinemia</a:t>
            </a:r>
            <a:endParaRPr lang="it-IT" altLang="it-IT" dirty="0"/>
          </a:p>
          <a:p>
            <a:pPr lvl="1"/>
            <a:r>
              <a:rPr lang="it-IT" altLang="it-IT" dirty="0" err="1"/>
              <a:t>Gammopatia</a:t>
            </a:r>
            <a:r>
              <a:rPr lang="it-IT" altLang="it-IT" dirty="0"/>
              <a:t> monoclonale</a:t>
            </a:r>
          </a:p>
        </p:txBody>
      </p:sp>
    </p:spTree>
    <p:extLst>
      <p:ext uri="{BB962C8B-B14F-4D97-AF65-F5344CB8AC3E}">
        <p14:creationId xmlns:p14="http://schemas.microsoft.com/office/powerpoint/2010/main" val="2809477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397B2D4-DB7C-4D3D-8B24-98D871FB4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Laboratorio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6EB3528-992D-4F30-8152-AE5EBEC32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VES moderatamente elevata</a:t>
            </a:r>
          </a:p>
          <a:p>
            <a:r>
              <a:rPr lang="it-IT" altLang="it-IT" sz="2400" dirty="0" err="1"/>
              <a:t>Iper-gammaglobulinemia</a:t>
            </a:r>
            <a:r>
              <a:rPr lang="it-IT" altLang="it-IT" sz="2400" dirty="0"/>
              <a:t> policlonale</a:t>
            </a:r>
          </a:p>
          <a:p>
            <a:r>
              <a:rPr lang="it-IT" altLang="it-IT" sz="2400" dirty="0"/>
              <a:t>Leucopenia</a:t>
            </a:r>
          </a:p>
          <a:p>
            <a:r>
              <a:rPr lang="it-IT" altLang="it-IT" sz="2400" dirty="0"/>
              <a:t>Positività per il FR (60-90 %)</a:t>
            </a:r>
          </a:p>
          <a:p>
            <a:r>
              <a:rPr lang="it-IT" altLang="it-IT" sz="2400" dirty="0"/>
              <a:t>ANA positivi (pattern </a:t>
            </a:r>
            <a:r>
              <a:rPr lang="it-IT" altLang="it-IT" sz="2400" dirty="0" err="1"/>
              <a:t>speckled</a:t>
            </a:r>
            <a:r>
              <a:rPr lang="it-IT" altLang="it-IT" sz="2400" dirty="0"/>
              <a:t>)</a:t>
            </a:r>
          </a:p>
          <a:p>
            <a:pPr lvl="1"/>
            <a:r>
              <a:rPr lang="it-IT" altLang="it-IT" sz="2000" dirty="0"/>
              <a:t>Anti-Ro/SSA e anti-La/SSB</a:t>
            </a:r>
          </a:p>
          <a:p>
            <a:r>
              <a:rPr lang="it-IT" altLang="it-IT" sz="2400" dirty="0"/>
              <a:t>Crioglobuline (talora)</a:t>
            </a:r>
          </a:p>
        </p:txBody>
      </p:sp>
    </p:spTree>
    <p:extLst>
      <p:ext uri="{BB962C8B-B14F-4D97-AF65-F5344CB8AC3E}">
        <p14:creationId xmlns:p14="http://schemas.microsoft.com/office/powerpoint/2010/main" val="127618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4AE1468-3CFC-4BB2-9E4F-1536811F2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Indagini strumentali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70D5D92-17F3-4DB5-B1E9-C171CEE76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271016"/>
            <a:ext cx="11166267" cy="2284984"/>
          </a:xfrm>
        </p:spPr>
        <p:txBody>
          <a:bodyPr numCol="2"/>
          <a:lstStyle/>
          <a:p>
            <a:r>
              <a:rPr lang="it-IT" altLang="it-IT" sz="2800" dirty="0"/>
              <a:t>Scialografia (desueta)</a:t>
            </a:r>
          </a:p>
          <a:p>
            <a:r>
              <a:rPr lang="it-IT" altLang="it-IT" sz="2800" dirty="0"/>
              <a:t>Scintigrafia ghiandole salivari</a:t>
            </a:r>
          </a:p>
          <a:p>
            <a:r>
              <a:rPr lang="it-IT" altLang="it-IT" sz="2800" dirty="0"/>
              <a:t>Ecografia </a:t>
            </a:r>
            <a:r>
              <a:rPr lang="it-IT" altLang="it-IT" sz="2800" dirty="0" err="1"/>
              <a:t>gh</a:t>
            </a:r>
            <a:r>
              <a:rPr lang="it-IT" altLang="it-IT" sz="2800" dirty="0"/>
              <a:t>. salivari</a:t>
            </a:r>
          </a:p>
          <a:p>
            <a:r>
              <a:rPr lang="it-IT" altLang="it-IT" sz="2800" dirty="0"/>
              <a:t>RM </a:t>
            </a:r>
            <a:r>
              <a:rPr lang="it-IT" altLang="it-IT" sz="2800" dirty="0" err="1"/>
              <a:t>gh</a:t>
            </a:r>
            <a:r>
              <a:rPr lang="it-IT" altLang="it-IT" sz="2800" dirty="0"/>
              <a:t>. Salivari</a:t>
            </a:r>
          </a:p>
          <a:p>
            <a:r>
              <a:rPr lang="it-IT" altLang="it-IT" sz="2800" dirty="0"/>
              <a:t>Biopsia ghiandole salivari minori</a:t>
            </a:r>
          </a:p>
          <a:p>
            <a:endParaRPr lang="it-IT" altLang="it-IT" sz="2800" dirty="0"/>
          </a:p>
          <a:p>
            <a:endParaRPr lang="it-IT" altLang="it-IT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5194E82-5B46-456F-BDF7-CF2B16F4B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697288"/>
            <a:ext cx="77724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sz="4000" b="1" dirty="0">
              <a:solidFill>
                <a:srgbClr val="FFFF00"/>
              </a:solidFill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C902E7-B1A3-430E-9AF7-FF9C387B2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98945"/>
            <a:ext cx="4849091" cy="99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it-IT" altLang="it-IT" dirty="0" err="1">
                <a:solidFill>
                  <a:schemeClr val="accent6"/>
                </a:solidFill>
                <a:latin typeface="+mn-lt"/>
              </a:rPr>
              <a:t>Sialoadenite</a:t>
            </a:r>
            <a:r>
              <a:rPr lang="it-IT" altLang="it-IT" dirty="0">
                <a:solidFill>
                  <a:schemeClr val="accent6"/>
                </a:solidFill>
                <a:latin typeface="+mn-lt"/>
              </a:rPr>
              <a:t> focale con focus score </a:t>
            </a:r>
            <a:r>
              <a:rPr lang="it-IT" altLang="it-IT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≥ 1</a:t>
            </a:r>
          </a:p>
          <a:p>
            <a:pPr algn="ctr">
              <a:lnSpc>
                <a:spcPct val="90000"/>
              </a:lnSpc>
            </a:pPr>
            <a:endParaRPr lang="it-IT" altLang="it-IT" dirty="0">
              <a:solidFill>
                <a:schemeClr val="bg1"/>
              </a:solidFill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FA9093C-E285-4C7E-8046-C5AFF67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61" y="1789106"/>
            <a:ext cx="4345112" cy="360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4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523A0D5-D4F3-4403-8685-C9413CFF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</a:t>
            </a:r>
            <a:r>
              <a:rPr lang="it-IT" dirty="0" err="1"/>
              <a:t>scoring</a:t>
            </a:r>
            <a:r>
              <a:rPr lang="it-IT" dirty="0"/>
              <a:t> per la biopsia delle </a:t>
            </a:r>
            <a:r>
              <a:rPr lang="it-IT" dirty="0" err="1"/>
              <a:t>gh</a:t>
            </a:r>
            <a:r>
              <a:rPr lang="it-IT" dirty="0"/>
              <a:t>. salivari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26D13D9-2064-4198-9339-5D1884147B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52946" y="2240756"/>
            <a:ext cx="3600450" cy="23844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it-IT" altLang="it-IT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Chisolm</a:t>
            </a:r>
            <a:r>
              <a:rPr lang="it-IT" altLang="it-IT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&amp; Mason (J </a:t>
            </a:r>
            <a:r>
              <a:rPr lang="it-IT" altLang="it-IT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Clin</a:t>
            </a:r>
            <a:r>
              <a:rPr lang="it-IT" altLang="it-IT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Path</a:t>
            </a:r>
            <a:r>
              <a:rPr lang="it-IT" altLang="it-IT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1968)</a:t>
            </a:r>
          </a:p>
          <a:p>
            <a:pPr lvl="1"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Narrow" panose="020B0606020202030204" pitchFamily="34" charset="0"/>
              </a:rPr>
              <a:t>0	assente</a:t>
            </a:r>
          </a:p>
          <a:p>
            <a:pPr lvl="1"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Narrow" panose="020B0606020202030204" pitchFamily="34" charset="0"/>
              </a:rPr>
              <a:t>1	lieve infiltrato</a:t>
            </a:r>
          </a:p>
          <a:p>
            <a:pPr lvl="1"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Narrow" panose="020B0606020202030204" pitchFamily="34" charset="0"/>
              </a:rPr>
              <a:t>2	infiltrato moderato &lt; 1 focus</a:t>
            </a:r>
          </a:p>
          <a:p>
            <a:pPr lvl="1"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Narrow" panose="020B0606020202030204" pitchFamily="34" charset="0"/>
              </a:rPr>
              <a:t>3	1 focus</a:t>
            </a:r>
          </a:p>
          <a:p>
            <a:pPr lvl="1"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Narrow" panose="020B0606020202030204" pitchFamily="34" charset="0"/>
              </a:rPr>
              <a:t>4	&gt; 1 focus</a:t>
            </a:r>
            <a:endParaRPr lang="it-IT" altLang="it-IT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7BDC40BD-9119-455D-A18A-42810A73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290" y="2240756"/>
            <a:ext cx="3960812" cy="2376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it-IT" altLang="it-IT" sz="20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Greenspan</a:t>
            </a:r>
            <a:r>
              <a:rPr lang="it-IT" altLang="it-IT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et al (</a:t>
            </a:r>
            <a:r>
              <a:rPr lang="it-IT" altLang="it-IT" sz="20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Oral</a:t>
            </a:r>
            <a:r>
              <a:rPr lang="it-IT" altLang="it-IT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20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Surg</a:t>
            </a:r>
            <a:r>
              <a:rPr lang="it-IT" altLang="it-IT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, 1974) </a:t>
            </a:r>
          </a:p>
          <a:p>
            <a:pPr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	0	assente</a:t>
            </a:r>
          </a:p>
          <a:p>
            <a:pPr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	1	1 focus</a:t>
            </a:r>
          </a:p>
          <a:p>
            <a:pPr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	2	2 foci</a:t>
            </a:r>
          </a:p>
          <a:p>
            <a:pPr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	3-11	…</a:t>
            </a:r>
          </a:p>
          <a:p>
            <a:pPr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	12 	infiltrato linfocitario confluente</a:t>
            </a:r>
          </a:p>
          <a:p>
            <a:pPr>
              <a:buFontTx/>
              <a:buNone/>
            </a:pPr>
            <a:endParaRPr lang="it-IT" altLang="it-IT" sz="1800" b="1" dirty="0"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it-IT" altLang="it-IT" sz="1800" dirty="0">
              <a:latin typeface="Arial Narrow" panose="020B0606020202030204" pitchFamily="34" charset="0"/>
            </a:endParaRP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284C5095-9A48-4997-82E4-2431762E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323" y="1171296"/>
            <a:ext cx="8771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>
                <a:latin typeface="+mn-lt"/>
              </a:rPr>
              <a:t>Focus = aggregato di almeno 50 cellule mononucleate</a:t>
            </a:r>
          </a:p>
          <a:p>
            <a:r>
              <a:rPr lang="it-IT" altLang="it-IT" b="1" dirty="0">
                <a:latin typeface="+mn-lt"/>
              </a:rPr>
              <a:t>Focus score = n. di foci in un area di 4 mm</a:t>
            </a:r>
            <a:r>
              <a:rPr lang="it-IT" altLang="it-IT" b="1" baseline="30000" dirty="0">
                <a:latin typeface="+mn-lt"/>
              </a:rPr>
              <a:t>2 </a:t>
            </a:r>
            <a:r>
              <a:rPr lang="it-IT" altLang="it-IT" b="1" dirty="0">
                <a:latin typeface="+mn-lt"/>
              </a:rPr>
              <a:t>di tessuto ghiandolare</a:t>
            </a: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003A3926-2638-473C-A101-9101A377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358" y="4240125"/>
            <a:ext cx="4321175" cy="2024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it-IT" altLang="it-IT" sz="20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Tarpley’s</a:t>
            </a:r>
            <a:r>
              <a:rPr lang="it-IT" altLang="it-IT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scale (1974)</a:t>
            </a:r>
          </a:p>
          <a:p>
            <a:pPr lvl="1"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0	   normale</a:t>
            </a:r>
          </a:p>
          <a:p>
            <a:pPr lvl="1"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1	   1 o 2 foci</a:t>
            </a:r>
          </a:p>
          <a:p>
            <a:pPr lvl="1"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2	   &gt; 2 foci</a:t>
            </a:r>
          </a:p>
          <a:p>
            <a:pPr lvl="1"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3-4 	Diffusa infiltrazione con parziale o   </a:t>
            </a:r>
          </a:p>
          <a:p>
            <a:pPr lvl="1"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        completa distruzione acinare</a:t>
            </a:r>
            <a:endParaRPr lang="it-IT" altLang="it-IT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C2214BB-074C-43BA-B548-37857CD20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Diagnosi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E83492-E6DA-40D9-922F-85D76C0B7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400" dirty="0"/>
              <a:t>Sindrome </a:t>
            </a:r>
            <a:r>
              <a:rPr lang="it-IT" altLang="it-IT" sz="2400" dirty="0" err="1"/>
              <a:t>sicca</a:t>
            </a:r>
            <a:r>
              <a:rPr lang="it-IT" altLang="it-IT" sz="2400" dirty="0"/>
              <a:t> orale ed oculare</a:t>
            </a:r>
          </a:p>
          <a:p>
            <a:r>
              <a:rPr lang="it-IT" altLang="it-IT" sz="2400" dirty="0" err="1"/>
              <a:t>Artromialgie</a:t>
            </a:r>
            <a:endParaRPr lang="it-IT" altLang="it-IT" sz="2400" dirty="0"/>
          </a:p>
          <a:p>
            <a:r>
              <a:rPr lang="it-IT" altLang="it-IT" sz="2400" dirty="0"/>
              <a:t>ANA positivi</a:t>
            </a:r>
          </a:p>
          <a:p>
            <a:r>
              <a:rPr lang="it-IT" altLang="it-IT" sz="2400" dirty="0"/>
              <a:t>Anti-Ro/SSA e anti-La/SSB</a:t>
            </a:r>
          </a:p>
          <a:p>
            <a:r>
              <a:rPr lang="it-IT" altLang="it-IT" sz="2400" dirty="0"/>
              <a:t>FR +</a:t>
            </a:r>
          </a:p>
          <a:p>
            <a:r>
              <a:rPr lang="it-IT" altLang="it-IT" sz="2400" dirty="0" err="1"/>
              <a:t>Ipergammaglobulinemia</a:t>
            </a:r>
            <a:r>
              <a:rPr lang="it-IT" altLang="it-IT" sz="2400" dirty="0"/>
              <a:t> policlonale</a:t>
            </a:r>
          </a:p>
          <a:p>
            <a:r>
              <a:rPr lang="it-IT" altLang="it-IT" sz="2400" dirty="0"/>
              <a:t>Tumefazione delle </a:t>
            </a:r>
            <a:r>
              <a:rPr lang="it-IT" altLang="it-IT" sz="2400" dirty="0" err="1"/>
              <a:t>gh</a:t>
            </a:r>
            <a:r>
              <a:rPr lang="it-IT" altLang="it-IT" sz="2400" dirty="0"/>
              <a:t>. parotidi</a:t>
            </a:r>
          </a:p>
          <a:p>
            <a:r>
              <a:rPr lang="it-IT" altLang="it-IT" sz="2400" dirty="0"/>
              <a:t>Dimostrazione di </a:t>
            </a:r>
            <a:r>
              <a:rPr lang="it-IT" altLang="it-IT" sz="2400" dirty="0" err="1"/>
              <a:t>sialoadenite</a:t>
            </a:r>
            <a:r>
              <a:rPr lang="it-IT" altLang="it-IT" sz="2400" dirty="0"/>
              <a:t> focale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37387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8A74F34B-F72E-4FDD-ABC3-86141D9F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46" y="1597459"/>
            <a:ext cx="64563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51BB9DD7-C0DD-4EC2-9E4A-B41AB312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166689"/>
            <a:ext cx="5285713" cy="24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6D9BA4C3-4263-45DB-BB83-0C9C1C99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4" y="5946487"/>
            <a:ext cx="22907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ttangolo 4">
            <a:extLst>
              <a:ext uri="{FF2B5EF4-FFF2-40B4-BE49-F238E27FC236}">
                <a16:creationId xmlns:a16="http://schemas.microsoft.com/office/drawing/2014/main" id="{F9336EC0-AFC3-484A-BE04-9F4510B1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276" y="1136218"/>
            <a:ext cx="2574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Criteri classificativi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9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D8DF5CA-8C11-4EE5-8233-9C27D1E4F21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6327" y="321320"/>
            <a:ext cx="5449888" cy="736600"/>
          </a:xfrm>
        </p:spPr>
        <p:txBody>
          <a:bodyPr/>
          <a:lstStyle/>
          <a:p>
            <a:r>
              <a:rPr lang="en-US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Inclusion criteria </a:t>
            </a:r>
            <a:endParaRPr lang="it-IT" altLang="it-IT" b="1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376D0E5-15A6-46CA-AF20-3622C62A3B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0982" y="1057920"/>
            <a:ext cx="5098906" cy="49031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These are applicable to any patient with at least one symptom of ocular or oral dryness, defined as a positive response to at least one of the following questions: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(1) Have you had daily, persistent, troublesome dry eyes for more than 3 months?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(2) Do you have a recurrent sensation of sand or gravel in the eyes?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(3) Do you use tear substitutes more than three times a day?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(4) Have you had a daily feeling of dry mouth for more than 3 months?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(5) Do you frequently drink liquids to aid in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swallowing dry food?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just"/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in whom there is suspicion of Sjögren’s syndrome (SS) from the EULAR-SS Disease Activity Index questionnaire (at least one domain with a positive item).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51F5BE7-69C0-4101-A686-5B8B3C73E7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16951" y="321320"/>
            <a:ext cx="5459412" cy="736600"/>
          </a:xfrm>
        </p:spPr>
        <p:txBody>
          <a:bodyPr/>
          <a:lstStyle/>
          <a:p>
            <a:r>
              <a:rPr lang="en-US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Exclusion criteria </a:t>
            </a:r>
            <a:endParaRPr lang="it-IT" alt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54E9A08-81F8-4EB2-B200-D87885D2EA3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0" y="1057920"/>
            <a:ext cx="5459412" cy="3878263"/>
          </a:xfrm>
        </p:spPr>
        <p:txBody>
          <a:bodyPr>
            <a:normAutofit/>
          </a:bodyPr>
          <a:lstStyle/>
          <a:p>
            <a:pPr>
              <a:buFontTx/>
              <a:buAutoNum type="arabicParenBoth"/>
            </a:pP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history of head and neck radiation treatment</a:t>
            </a:r>
          </a:p>
          <a:p>
            <a:pPr>
              <a:buFontTx/>
              <a:buAutoNum type="arabicParenBoth"/>
            </a:pPr>
            <a:r>
              <a:rPr lang="en-US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active hepatitis C infection (with confirmation by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PCR)</a:t>
            </a:r>
          </a:p>
          <a:p>
            <a:pPr>
              <a:buFontTx/>
              <a:buAutoNum type="arabicParenBoth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AIDS</a:t>
            </a:r>
          </a:p>
          <a:p>
            <a:pPr>
              <a:buFontTx/>
              <a:buAutoNum type="arabicParenBoth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Sarcoidosis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arenBoth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Amyloidosis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arenBoth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-versus-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arenBoth"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IgG4-related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90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59845B2-FEA7-4A35-8EA4-FE46F33BB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Diagnosi differenziale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B01A93B-6094-4CC6-9763-92A592E18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it-IT" altLang="it-IT" sz="2400" dirty="0"/>
              <a:t>Xerostomia</a:t>
            </a:r>
          </a:p>
          <a:p>
            <a:pPr lvl="1"/>
            <a:r>
              <a:rPr lang="it-IT" altLang="it-IT" sz="2000" dirty="0"/>
              <a:t>Infezioni virali (HCV, HIV)</a:t>
            </a:r>
          </a:p>
          <a:p>
            <a:pPr lvl="1"/>
            <a:r>
              <a:rPr lang="it-IT" altLang="it-IT" sz="2000" dirty="0"/>
              <a:t>Farmaci</a:t>
            </a:r>
          </a:p>
          <a:p>
            <a:pPr lvl="1"/>
            <a:r>
              <a:rPr lang="it-IT" altLang="it-IT" sz="2000" dirty="0"/>
              <a:t>Da radiazioni</a:t>
            </a:r>
          </a:p>
          <a:p>
            <a:pPr lvl="1"/>
            <a:r>
              <a:rPr lang="it-IT" altLang="it-IT" sz="2000" dirty="0"/>
              <a:t>Diabete</a:t>
            </a:r>
          </a:p>
          <a:p>
            <a:pPr lvl="1"/>
            <a:r>
              <a:rPr lang="it-IT" altLang="it-IT" sz="2000" dirty="0"/>
              <a:t>M. di Wilson</a:t>
            </a:r>
          </a:p>
          <a:p>
            <a:pPr lvl="1"/>
            <a:r>
              <a:rPr lang="it-IT" altLang="it-IT" sz="2000" dirty="0"/>
              <a:t>Avitaminosi</a:t>
            </a:r>
          </a:p>
          <a:p>
            <a:r>
              <a:rPr lang="it-IT" altLang="it-IT" sz="2400" dirty="0"/>
              <a:t>Xeroftalmia</a:t>
            </a:r>
          </a:p>
          <a:p>
            <a:pPr lvl="1"/>
            <a:r>
              <a:rPr lang="it-IT" altLang="it-IT" sz="2000" dirty="0"/>
              <a:t>Ipovitaminosi</a:t>
            </a:r>
          </a:p>
          <a:p>
            <a:pPr lvl="1"/>
            <a:r>
              <a:rPr lang="it-IT" altLang="it-IT" sz="2000" dirty="0"/>
              <a:t>Farmaci</a:t>
            </a:r>
          </a:p>
          <a:p>
            <a:pPr lvl="1"/>
            <a:r>
              <a:rPr lang="it-IT" altLang="it-IT" sz="2000" dirty="0"/>
              <a:t>Processi infiammatori</a:t>
            </a:r>
          </a:p>
          <a:p>
            <a:pPr lvl="1"/>
            <a:r>
              <a:rPr lang="it-IT" altLang="it-IT" sz="2000" dirty="0"/>
              <a:t>Radiazioni</a:t>
            </a:r>
          </a:p>
          <a:p>
            <a:r>
              <a:rPr lang="it-IT" altLang="it-IT" sz="2400" dirty="0"/>
              <a:t>Tumefazione </a:t>
            </a:r>
            <a:r>
              <a:rPr lang="it-IT" altLang="it-IT" sz="2400" dirty="0" err="1"/>
              <a:t>gh</a:t>
            </a:r>
            <a:r>
              <a:rPr lang="it-IT" altLang="it-IT" sz="2400" dirty="0"/>
              <a:t>. salivari</a:t>
            </a:r>
          </a:p>
          <a:p>
            <a:pPr lvl="1"/>
            <a:r>
              <a:rPr lang="it-IT" altLang="it-IT" sz="2000" dirty="0"/>
              <a:t>Infezioni virali</a:t>
            </a:r>
          </a:p>
          <a:p>
            <a:pPr lvl="1"/>
            <a:r>
              <a:rPr lang="it-IT" altLang="it-IT" sz="2000" dirty="0"/>
              <a:t>Sarcoidosi</a:t>
            </a:r>
          </a:p>
          <a:p>
            <a:pPr lvl="1"/>
            <a:r>
              <a:rPr lang="it-IT" altLang="it-IT" sz="2000" dirty="0" err="1"/>
              <a:t>Amiloidosi</a:t>
            </a:r>
            <a:endParaRPr lang="it-IT" altLang="it-IT" sz="2000" dirty="0"/>
          </a:p>
          <a:p>
            <a:pPr lvl="1"/>
            <a:r>
              <a:rPr lang="it-IT" altLang="it-IT" sz="2000" dirty="0"/>
              <a:t>Diabete</a:t>
            </a:r>
          </a:p>
          <a:p>
            <a:pPr lvl="1"/>
            <a:r>
              <a:rPr lang="it-IT" altLang="it-IT" sz="2000" dirty="0"/>
              <a:t>Neoplasie</a:t>
            </a:r>
          </a:p>
          <a:p>
            <a:pPr lvl="1"/>
            <a:r>
              <a:rPr lang="it-IT" altLang="it-IT" sz="2000" dirty="0" err="1"/>
              <a:t>Sialolitiasi</a:t>
            </a:r>
            <a:endParaRPr lang="it-IT" altLang="it-IT" sz="2000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1781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629A9-AAA8-456D-AD70-CE43B1816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Definizione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DC6576-49E9-408C-AC5B-839E2B780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2800" b="1" dirty="0">
                <a:solidFill>
                  <a:schemeClr val="accent6"/>
                </a:solidFill>
              </a:rPr>
              <a:t>Forma primitiva</a:t>
            </a:r>
          </a:p>
          <a:p>
            <a:pPr lvl="1"/>
            <a:r>
              <a:rPr lang="it-IT" altLang="it-IT" sz="2400" dirty="0"/>
              <a:t> Con manifestazioni extra-ghiandolari</a:t>
            </a:r>
          </a:p>
          <a:p>
            <a:pPr lvl="1"/>
            <a:r>
              <a:rPr lang="it-IT" altLang="it-IT" sz="2400" dirty="0"/>
              <a:t> senza manifestazioni </a:t>
            </a:r>
            <a:r>
              <a:rPr lang="it-IT" altLang="it-IT" sz="2400" dirty="0" err="1"/>
              <a:t>extraghiandolari</a:t>
            </a:r>
            <a:endParaRPr lang="it-IT" altLang="it-IT" sz="2400" dirty="0"/>
          </a:p>
          <a:p>
            <a:pPr marL="0" indent="0">
              <a:buNone/>
            </a:pPr>
            <a:r>
              <a:rPr lang="it-IT" altLang="it-IT" sz="2800" b="1" dirty="0">
                <a:solidFill>
                  <a:schemeClr val="accent6"/>
                </a:solidFill>
              </a:rPr>
              <a:t>Forma secondaria</a:t>
            </a:r>
          </a:p>
          <a:p>
            <a:pPr marL="0" indent="0">
              <a:buNone/>
            </a:pPr>
            <a:r>
              <a:rPr lang="it-IT" altLang="it-IT" sz="2800" b="1" dirty="0">
                <a:solidFill>
                  <a:schemeClr val="accent6"/>
                </a:solidFill>
              </a:rPr>
              <a:t>Caratteristiche cliniche</a:t>
            </a:r>
          </a:p>
          <a:p>
            <a:pPr lvl="1"/>
            <a:r>
              <a:rPr lang="it-IT" altLang="it-IT" sz="2400" dirty="0"/>
              <a:t>malattia autoimmune </a:t>
            </a:r>
          </a:p>
          <a:p>
            <a:pPr lvl="1"/>
            <a:r>
              <a:rPr lang="it-IT" altLang="it-IT" sz="2400" dirty="0"/>
              <a:t>decorso lentamente progressivo </a:t>
            </a:r>
          </a:p>
          <a:p>
            <a:pPr lvl="1"/>
            <a:r>
              <a:rPr lang="it-IT" altLang="it-IT" sz="2400" dirty="0"/>
              <a:t>infiltrazione linfocitaria delle </a:t>
            </a:r>
            <a:r>
              <a:rPr lang="it-IT" altLang="it-IT" sz="2400" dirty="0" err="1"/>
              <a:t>gh</a:t>
            </a:r>
            <a:r>
              <a:rPr lang="it-IT" altLang="it-IT" sz="2400" dirty="0"/>
              <a:t>. esocrine</a:t>
            </a:r>
          </a:p>
          <a:p>
            <a:pPr lvl="1"/>
            <a:r>
              <a:rPr lang="it-IT" altLang="it-IT" sz="2400" dirty="0"/>
              <a:t>sindrome </a:t>
            </a:r>
            <a:r>
              <a:rPr lang="it-IT" altLang="it-IT" sz="2400" dirty="0" err="1"/>
              <a:t>sicca</a:t>
            </a:r>
            <a:endParaRPr lang="it-IT" altLang="it-IT" sz="2400" dirty="0"/>
          </a:p>
          <a:p>
            <a:endParaRPr lang="it-IT" altLang="it-IT" dirty="0"/>
          </a:p>
        </p:txBody>
      </p:sp>
      <p:pic>
        <p:nvPicPr>
          <p:cNvPr id="3076" name="Picture 4" descr="Sjogren parotidi">
            <a:extLst>
              <a:ext uri="{FF2B5EF4-FFF2-40B4-BE49-F238E27FC236}">
                <a16:creationId xmlns:a16="http://schemas.microsoft.com/office/drawing/2014/main" id="{74A55435-923B-4DC6-B3B1-97135120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43953"/>
            <a:ext cx="40322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217B785A-E228-462E-8558-509EFF34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660" y="2478804"/>
            <a:ext cx="433388" cy="2873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6CADA15-4250-4DA2-9759-B915CC10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260" y="2623268"/>
            <a:ext cx="433388" cy="2873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FFF868F2-25CB-4788-B198-7D2865D8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5249441"/>
            <a:ext cx="430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 b="1" dirty="0" err="1">
                <a:solidFill>
                  <a:schemeClr val="accent6"/>
                </a:solidFill>
                <a:latin typeface="+mn-lt"/>
              </a:rPr>
              <a:t>Epitelite</a:t>
            </a:r>
            <a:r>
              <a:rPr lang="it-IT" altLang="it-IT" sz="2800" b="1" dirty="0">
                <a:solidFill>
                  <a:schemeClr val="accent6"/>
                </a:solidFill>
                <a:latin typeface="+mn-lt"/>
              </a:rPr>
              <a:t> autoimmune</a:t>
            </a:r>
          </a:p>
          <a:p>
            <a:r>
              <a:rPr lang="it-IT" altLang="it-IT" sz="2800" b="1" dirty="0" err="1">
                <a:solidFill>
                  <a:schemeClr val="accent6"/>
                </a:solidFill>
                <a:latin typeface="+mn-lt"/>
              </a:rPr>
              <a:t>Esocrinopatia</a:t>
            </a:r>
            <a:r>
              <a:rPr lang="it-IT" altLang="it-IT" sz="2800" b="1" dirty="0">
                <a:solidFill>
                  <a:schemeClr val="accent6"/>
                </a:solidFill>
                <a:latin typeface="+mn-lt"/>
              </a:rPr>
              <a:t> autoimmune</a:t>
            </a:r>
          </a:p>
        </p:txBody>
      </p:sp>
    </p:spTree>
    <p:extLst>
      <p:ext uri="{BB962C8B-B14F-4D97-AF65-F5344CB8AC3E}">
        <p14:creationId xmlns:p14="http://schemas.microsoft.com/office/powerpoint/2010/main" val="3445260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BC22F17-6915-4B7E-A711-05439E92C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Terapia sintomatica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2AB53D-B3D6-4B7B-9E8E-9945C2D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000" dirty="0"/>
              <a:t>Lacrime artificiali</a:t>
            </a:r>
          </a:p>
          <a:p>
            <a:pPr lvl="1"/>
            <a:r>
              <a:rPr lang="it-IT" altLang="it-IT" sz="2000" dirty="0"/>
              <a:t>Sostituti salivari</a:t>
            </a:r>
          </a:p>
          <a:p>
            <a:pPr lvl="1"/>
            <a:r>
              <a:rPr lang="it-IT" altLang="it-IT" sz="2000" dirty="0"/>
              <a:t>Pilocarpina e </a:t>
            </a:r>
            <a:r>
              <a:rPr lang="it-IT" altLang="it-IT" sz="2000" dirty="0" err="1"/>
              <a:t>cevimelina</a:t>
            </a:r>
            <a:r>
              <a:rPr lang="it-IT" altLang="it-IT" sz="2000" dirty="0"/>
              <a:t> (agonisti muscarinici)</a:t>
            </a:r>
          </a:p>
          <a:p>
            <a:pPr lvl="1"/>
            <a:r>
              <a:rPr lang="it-IT" altLang="it-IT" sz="2000" dirty="0"/>
              <a:t>Igiene orale</a:t>
            </a:r>
          </a:p>
          <a:p>
            <a:pPr lvl="1"/>
            <a:r>
              <a:rPr lang="it-IT" altLang="it-IT" sz="2000" dirty="0"/>
              <a:t>Umidificazione dell’ambiente domestico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1346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C70EF6A-E6ED-4FD5-9218-60371EC6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Terapia delle manifestazioni extraghiandolari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D43EAF2-A563-4193-A7F6-1A39A9D31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</p:spPr>
        <p:txBody>
          <a:bodyPr>
            <a:normAutofit/>
          </a:bodyPr>
          <a:lstStyle/>
          <a:p>
            <a:r>
              <a:rPr lang="it-IT" altLang="it-IT" sz="2400" dirty="0"/>
              <a:t>Manifestazioni </a:t>
            </a:r>
            <a:r>
              <a:rPr lang="it-IT" altLang="it-IT" sz="2400" dirty="0" err="1"/>
              <a:t>vasculitiche</a:t>
            </a:r>
            <a:endParaRPr lang="it-IT" altLang="it-IT" sz="2400" dirty="0"/>
          </a:p>
          <a:p>
            <a:pPr lvl="1"/>
            <a:r>
              <a:rPr lang="it-IT" altLang="it-IT" sz="2000" dirty="0"/>
              <a:t>Cortisonici </a:t>
            </a:r>
          </a:p>
          <a:p>
            <a:r>
              <a:rPr lang="it-IT" altLang="it-IT" sz="2400" dirty="0"/>
              <a:t>Manifestazioni articolari</a:t>
            </a:r>
          </a:p>
          <a:p>
            <a:pPr lvl="1"/>
            <a:r>
              <a:rPr lang="it-IT" altLang="it-IT" sz="2000" dirty="0"/>
              <a:t>FANS</a:t>
            </a:r>
          </a:p>
          <a:p>
            <a:pPr lvl="1"/>
            <a:r>
              <a:rPr lang="it-IT" altLang="it-IT" sz="2000" dirty="0" err="1"/>
              <a:t>Idrossiclorochina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Plaquenil</a:t>
            </a:r>
            <a:r>
              <a:rPr lang="it-IT" altLang="it-IT" sz="2000" dirty="0"/>
              <a:t>)</a:t>
            </a:r>
          </a:p>
          <a:p>
            <a:r>
              <a:rPr lang="it-IT" altLang="it-IT" sz="2400" dirty="0"/>
              <a:t>Acidosi tubulare</a:t>
            </a:r>
          </a:p>
          <a:p>
            <a:pPr lvl="1"/>
            <a:r>
              <a:rPr lang="it-IT" altLang="it-IT" sz="2000" dirty="0"/>
              <a:t>Sodio bicarbonato per </a:t>
            </a:r>
            <a:r>
              <a:rPr lang="it-IT" altLang="it-IT" sz="2000" dirty="0" err="1"/>
              <a:t>os</a:t>
            </a:r>
            <a:endParaRPr lang="it-IT" altLang="it-IT" sz="2000" dirty="0"/>
          </a:p>
          <a:p>
            <a:r>
              <a:rPr lang="it-IT" altLang="it-IT" sz="2400" dirty="0"/>
              <a:t>Immunosoppressori (di solito non necessari)</a:t>
            </a:r>
          </a:p>
          <a:p>
            <a:pPr lvl="1"/>
            <a:r>
              <a:rPr lang="it-IT" altLang="it-IT" sz="2000" dirty="0"/>
              <a:t>Alveolite polmonare</a:t>
            </a:r>
          </a:p>
          <a:p>
            <a:pPr lvl="1"/>
            <a:r>
              <a:rPr lang="it-IT" altLang="it-IT" sz="2000" dirty="0" err="1"/>
              <a:t>Vasculiti</a:t>
            </a:r>
            <a:endParaRPr lang="it-IT" altLang="it-IT" sz="2000" dirty="0"/>
          </a:p>
          <a:p>
            <a:pPr lvl="1"/>
            <a:r>
              <a:rPr lang="it-IT" altLang="it-IT" sz="2000" dirty="0"/>
              <a:t>Neuropatie periferiche (in fase iniziale)</a:t>
            </a:r>
          </a:p>
        </p:txBody>
      </p:sp>
    </p:spTree>
    <p:extLst>
      <p:ext uri="{BB962C8B-B14F-4D97-AF65-F5344CB8AC3E}">
        <p14:creationId xmlns:p14="http://schemas.microsoft.com/office/powerpoint/2010/main" val="4257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495356-24BB-473E-AEF9-5CB793E34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Epidemiologia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6C4EB5-A71C-4B0B-A16D-88ECA7EBE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 : M = 9 : 1</a:t>
            </a:r>
          </a:p>
          <a:p>
            <a:r>
              <a:rPr lang="it-IT" altLang="it-IT" dirty="0"/>
              <a:t>Insorgenza = età media (anche bambini)</a:t>
            </a:r>
          </a:p>
          <a:p>
            <a:r>
              <a:rPr lang="it-IT" altLang="it-IT" dirty="0"/>
              <a:t>2 picchi = dopo il menarca e dopo la menopausa</a:t>
            </a:r>
          </a:p>
          <a:p>
            <a:endParaRPr lang="it-IT" altLang="it-IT" dirty="0"/>
          </a:p>
          <a:p>
            <a:r>
              <a:rPr lang="it-IT" altLang="it-IT" b="1" dirty="0">
                <a:solidFill>
                  <a:schemeClr val="accent6"/>
                </a:solidFill>
              </a:rPr>
              <a:t>Prevalenza</a:t>
            </a:r>
            <a:r>
              <a:rPr lang="it-IT" altLang="it-IT" dirty="0"/>
              <a:t> = 0.5 – 1 % (forma primitiva);  </a:t>
            </a:r>
          </a:p>
          <a:p>
            <a:r>
              <a:rPr lang="it-IT" altLang="it-IT" sz="1600" dirty="0"/>
              <a:t>(0.092 – 3.59 % la maggior parte degli studi &lt; 2 %)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Incidenza</a:t>
            </a:r>
            <a:r>
              <a:rPr lang="it-IT" altLang="it-IT" dirty="0"/>
              <a:t> = 3.9 – 5.3 / 100.000 ab / anno</a:t>
            </a:r>
          </a:p>
          <a:p>
            <a:r>
              <a:rPr lang="it-IT" altLang="it-IT" dirty="0"/>
              <a:t>Prevalenza maggiore negli anziani</a:t>
            </a:r>
          </a:p>
          <a:p>
            <a:endParaRPr lang="it-IT" altLang="it-IT" dirty="0"/>
          </a:p>
          <a:p>
            <a:r>
              <a:rPr lang="it-IT" altLang="it-IT" dirty="0"/>
              <a:t>Il 30% di pazienti con AR, LES, Sclerodermia presenta una S. di </a:t>
            </a:r>
            <a:r>
              <a:rPr lang="it-IT" altLang="it-IT" dirty="0" err="1"/>
              <a:t>Sjogren</a:t>
            </a:r>
            <a:r>
              <a:rPr lang="it-IT" altLang="it-IT" dirty="0"/>
              <a:t> secondaria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5413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33BCEE-A718-4319-BB08-78D3AAA1A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S. di Sjogren secondaria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4D3CFE1B-0D71-4AD9-83BE-47153D2DD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11791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32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91FD9A-5F10-458F-9571-2CD4708DB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Eziopatogenesi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AF8195-1627-4C62-BC5A-3F90ED0C8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Eziologia sconosciuta</a:t>
            </a:r>
          </a:p>
          <a:p>
            <a:endParaRPr lang="it-IT" altLang="it-IT" sz="2800" dirty="0"/>
          </a:p>
          <a:p>
            <a:r>
              <a:rPr lang="it-IT" altLang="it-IT" sz="2800" dirty="0"/>
              <a:t>Patogenesi multifattoriale</a:t>
            </a:r>
          </a:p>
          <a:p>
            <a:pPr lvl="1"/>
            <a:r>
              <a:rPr lang="it-IT" altLang="it-IT" sz="2400" dirty="0"/>
              <a:t>Fattori genetici</a:t>
            </a:r>
          </a:p>
          <a:p>
            <a:pPr lvl="1"/>
            <a:r>
              <a:rPr lang="it-IT" altLang="it-IT" sz="2400" dirty="0"/>
              <a:t>Fattori ormonali</a:t>
            </a:r>
          </a:p>
          <a:p>
            <a:pPr lvl="1"/>
            <a:r>
              <a:rPr lang="it-IT" altLang="it-IT" sz="2400" dirty="0"/>
              <a:t>Fattori virali</a:t>
            </a:r>
          </a:p>
          <a:p>
            <a:pPr lvl="1"/>
            <a:r>
              <a:rPr lang="it-IT" altLang="it-IT" sz="2400" dirty="0"/>
              <a:t>Fattori immunologici</a:t>
            </a:r>
          </a:p>
        </p:txBody>
      </p:sp>
    </p:spTree>
    <p:extLst>
      <p:ext uri="{BB962C8B-B14F-4D97-AF65-F5344CB8AC3E}">
        <p14:creationId xmlns:p14="http://schemas.microsoft.com/office/powerpoint/2010/main" val="393555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BD499BF-AE50-4512-A919-634424683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Fattori genetici (forma primitiva)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F352474-55F7-45FF-8969-AACDA9025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Aumentata frequenza di :</a:t>
            </a:r>
          </a:p>
          <a:p>
            <a:r>
              <a:rPr lang="it-IT" altLang="it-IT" sz="2800" dirty="0"/>
              <a:t>HLA-B8</a:t>
            </a:r>
          </a:p>
          <a:p>
            <a:r>
              <a:rPr lang="it-IT" altLang="it-IT" sz="2800" dirty="0"/>
              <a:t>HLA-DR3 (*)</a:t>
            </a:r>
          </a:p>
          <a:p>
            <a:r>
              <a:rPr lang="it-IT" altLang="it-IT" sz="2800" dirty="0"/>
              <a:t>HLA-DRw52</a:t>
            </a:r>
          </a:p>
          <a:p>
            <a:r>
              <a:rPr lang="it-IT" altLang="it-IT" sz="2800" dirty="0"/>
              <a:t>HLA-DQA1*0501</a:t>
            </a:r>
          </a:p>
          <a:p>
            <a:endParaRPr lang="it-IT" altLang="it-IT" sz="2400" dirty="0"/>
          </a:p>
          <a:p>
            <a:r>
              <a:rPr lang="it-IT" altLang="it-IT" sz="2400" dirty="0"/>
              <a:t>(*) 	manifestazioni extra-ghiandolari</a:t>
            </a:r>
          </a:p>
          <a:p>
            <a:pPr marL="0" indent="0">
              <a:buNone/>
            </a:pPr>
            <a:r>
              <a:rPr lang="it-IT" altLang="it-IT" sz="2400" dirty="0"/>
              <a:t>	produzione di auto-anticorpi (anti-Ro/SSA e anti-La/SSB)</a:t>
            </a:r>
          </a:p>
        </p:txBody>
      </p:sp>
    </p:spTree>
    <p:extLst>
      <p:ext uri="{BB962C8B-B14F-4D97-AF65-F5344CB8AC3E}">
        <p14:creationId xmlns:p14="http://schemas.microsoft.com/office/powerpoint/2010/main" val="415964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800874-76AF-451B-98D0-1A95098F0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Fattori ormonali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39B1C0B-A316-4318-92D0-270C206A6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/>
              <a:t>Deficit di androgeni </a:t>
            </a:r>
          </a:p>
          <a:p>
            <a:pPr lvl="1"/>
            <a:r>
              <a:rPr lang="it-IT" altLang="it-IT" sz="2800" dirty="0" err="1"/>
              <a:t>Deidroepiandrosterone</a:t>
            </a:r>
            <a:r>
              <a:rPr lang="it-IT" altLang="it-IT" sz="2800" dirty="0"/>
              <a:t> (DHEA)</a:t>
            </a:r>
          </a:p>
          <a:p>
            <a:pPr lvl="1"/>
            <a:r>
              <a:rPr lang="it-IT" altLang="it-IT" sz="2800" dirty="0"/>
              <a:t>5-androstene-3b,17b-diolo(5-diolo)</a:t>
            </a:r>
          </a:p>
          <a:p>
            <a:pPr lvl="1"/>
            <a:r>
              <a:rPr lang="it-IT" altLang="it-IT" sz="2800" dirty="0" err="1"/>
              <a:t>Diidrotestosterone</a:t>
            </a:r>
            <a:r>
              <a:rPr lang="it-IT" altLang="it-IT" sz="2800" dirty="0"/>
              <a:t> (DHT)</a:t>
            </a:r>
          </a:p>
          <a:p>
            <a:pPr lvl="1"/>
            <a:r>
              <a:rPr lang="it-IT" altLang="it-IT" sz="2800" dirty="0"/>
              <a:t>Androsterone </a:t>
            </a:r>
            <a:r>
              <a:rPr lang="it-IT" altLang="it-IT" sz="2800" dirty="0" err="1"/>
              <a:t>glucuronide</a:t>
            </a:r>
            <a:r>
              <a:rPr lang="it-IT" altLang="it-IT" sz="2800" dirty="0"/>
              <a:t> (ADT-G)</a:t>
            </a:r>
          </a:p>
          <a:p>
            <a:pPr lvl="1"/>
            <a:r>
              <a:rPr lang="it-IT" altLang="it-IT" sz="2800" dirty="0"/>
              <a:t>Androstano-3a,17b-diolo-G (3b-diolo-G)</a:t>
            </a:r>
            <a:endParaRPr lang="it-IT" altLang="it-IT" sz="2400" dirty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1690653-A9C4-4BA2-9362-885CC6A6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52" y="5515151"/>
            <a:ext cx="4112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1" dirty="0" err="1">
                <a:latin typeface="+mn-lt"/>
              </a:rPr>
              <a:t>Valtysdottir</a:t>
            </a:r>
            <a:r>
              <a:rPr lang="it-IT" altLang="it-IT" sz="2000" b="1" dirty="0">
                <a:latin typeface="+mn-lt"/>
              </a:rPr>
              <a:t> et al, J </a:t>
            </a:r>
            <a:r>
              <a:rPr lang="it-IT" altLang="it-IT" sz="2000" b="1" dirty="0" err="1">
                <a:latin typeface="+mn-lt"/>
              </a:rPr>
              <a:t>Rheumatol</a:t>
            </a:r>
            <a:r>
              <a:rPr lang="it-IT" altLang="it-IT" sz="2000" b="1" dirty="0">
                <a:latin typeface="+mn-lt"/>
              </a:rPr>
              <a:t> 2001</a:t>
            </a:r>
          </a:p>
          <a:p>
            <a:r>
              <a:rPr lang="it-IT" altLang="it-IT" sz="2000" b="1" dirty="0">
                <a:latin typeface="+mn-lt"/>
              </a:rPr>
              <a:t>Sullivan et al, J </a:t>
            </a:r>
            <a:r>
              <a:rPr lang="it-IT" altLang="it-IT" sz="2000" b="1" dirty="0" err="1">
                <a:latin typeface="+mn-lt"/>
              </a:rPr>
              <a:t>Rheumatol</a:t>
            </a:r>
            <a:r>
              <a:rPr lang="it-IT" altLang="it-IT" sz="2000" b="1" dirty="0">
                <a:latin typeface="+mn-lt"/>
              </a:rPr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297212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27F62-5166-4B8B-B84E-FA167BFE9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5" y="1142481"/>
            <a:ext cx="7058857" cy="48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5ED9939F-898B-47C1-BAB9-285F9361F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Ipotesi virale</a:t>
            </a: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214E349C-B9B6-4EF4-AB30-EC38B3BE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87" y="5876496"/>
            <a:ext cx="6032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 b="1" dirty="0" err="1"/>
              <a:t>Tryantafillopoulos</a:t>
            </a:r>
            <a:r>
              <a:rPr lang="it-IT" altLang="it-IT" sz="1600" b="1" dirty="0"/>
              <a:t> et al  			2004 	   	</a:t>
            </a:r>
            <a:r>
              <a:rPr lang="it-IT" altLang="it-IT" sz="1600" b="1" dirty="0" err="1"/>
              <a:t>Coxsackie</a:t>
            </a:r>
            <a:r>
              <a:rPr lang="it-IT" altLang="it-IT" sz="1600" b="1" dirty="0"/>
              <a:t> B4 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B7632DDE-AA4F-4260-950B-9C1D565C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649" y="1883929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 b="1" dirty="0"/>
              <a:t>(HIV)</a:t>
            </a:r>
          </a:p>
        </p:txBody>
      </p:sp>
    </p:spTree>
    <p:extLst>
      <p:ext uri="{BB962C8B-B14F-4D97-AF65-F5344CB8AC3E}">
        <p14:creationId xmlns:p14="http://schemas.microsoft.com/office/powerpoint/2010/main" val="19041514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</TotalTime>
  <Words>1158</Words>
  <Application>Microsoft Office PowerPoint</Application>
  <PresentationFormat>Widescreen</PresentationFormat>
  <Paragraphs>295</Paragraphs>
  <Slides>31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Times New Roman</vt:lpstr>
      <vt:lpstr>Retrospettivo</vt:lpstr>
      <vt:lpstr>Sindrome di Sjogren</vt:lpstr>
      <vt:lpstr>Sindrome di Sjögren</vt:lpstr>
      <vt:lpstr>Definizione</vt:lpstr>
      <vt:lpstr>Epidemiologia</vt:lpstr>
      <vt:lpstr>S. di Sjogren secondaria</vt:lpstr>
      <vt:lpstr>Eziopatogenesi</vt:lpstr>
      <vt:lpstr>Fattori genetici (forma primitiva)</vt:lpstr>
      <vt:lpstr>Fattori ormonali</vt:lpstr>
      <vt:lpstr>Ipotesi virale</vt:lpstr>
      <vt:lpstr>Fattori immunologici</vt:lpstr>
      <vt:lpstr>Ruolo delle cellule epiteliali</vt:lpstr>
      <vt:lpstr>Attivazione cellule epiteliali (es. infezioni virali)</vt:lpstr>
      <vt:lpstr>Presentazione standard di PowerPoint</vt:lpstr>
      <vt:lpstr>Altri aspetti</vt:lpstr>
      <vt:lpstr>Quadro istopatologico: sialoadenite linfocitaria focale</vt:lpstr>
      <vt:lpstr>Aspetti clinici</vt:lpstr>
      <vt:lpstr>Manifestazioni ghiandolari</vt:lpstr>
      <vt:lpstr>Sicca complex</vt:lpstr>
      <vt:lpstr>Altre manifestazioni ghiandolari</vt:lpstr>
      <vt:lpstr>Sintomi sistemici</vt:lpstr>
      <vt:lpstr>Manifestazioni extra-ghiandolari (1/3 dei casi)</vt:lpstr>
      <vt:lpstr>Evoluzione in linfoma</vt:lpstr>
      <vt:lpstr>Laboratorio</vt:lpstr>
      <vt:lpstr>Indagini strumentali</vt:lpstr>
      <vt:lpstr>Metodi di scoring per la biopsia delle gh. salivari</vt:lpstr>
      <vt:lpstr>Diagnosi</vt:lpstr>
      <vt:lpstr>Presentazione standard di PowerPoint</vt:lpstr>
      <vt:lpstr>Presentazione standard di PowerPoint</vt:lpstr>
      <vt:lpstr>Diagnosi differenziale</vt:lpstr>
      <vt:lpstr>Terapia sintomatica</vt:lpstr>
      <vt:lpstr>Terapia delle manifestazioni extraghiandolari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Scirè</dc:creator>
  <cp:lastModifiedBy>Carlo Scirè</cp:lastModifiedBy>
  <cp:revision>32</cp:revision>
  <dcterms:created xsi:type="dcterms:W3CDTF">2017-09-13T17:59:48Z</dcterms:created>
  <dcterms:modified xsi:type="dcterms:W3CDTF">2017-11-21T14:37:51Z</dcterms:modified>
</cp:coreProperties>
</file>