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597" r:id="rId3"/>
    <p:sldId id="569" r:id="rId4"/>
    <p:sldId id="570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589" r:id="rId21"/>
    <p:sldId id="590" r:id="rId22"/>
    <p:sldId id="591" r:id="rId23"/>
    <p:sldId id="592" r:id="rId24"/>
    <p:sldId id="593" r:id="rId25"/>
    <p:sldId id="600" r:id="rId26"/>
    <p:sldId id="601" r:id="rId27"/>
    <p:sldId id="602" r:id="rId28"/>
    <p:sldId id="606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7F94-9C44-4997-89E0-22BC36EA405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1DBE-9AC4-4DF1-97FA-63F24FAD1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869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600" dirty="0" smtClean="0"/>
          </a:p>
          <a:p>
            <a:pPr algn="ctr"/>
            <a:r>
              <a:rPr lang="it-IT" sz="3600" b="1" dirty="0" smtClean="0"/>
              <a:t>IL CONTRIBUTO DELLE POLITICHE PER LA SALUTE ALLO SVILUPPO SOSTENIBILE E IL CONTRIBUTO DELLO SVILUPPO SOSTENIBILE ALLE POLITICHE PER LA SALUTE</a:t>
            </a:r>
          </a:p>
          <a:p>
            <a:pPr algn="ctr"/>
            <a:endParaRPr lang="it-IT" sz="3600" b="1" dirty="0" smtClean="0"/>
          </a:p>
          <a:p>
            <a:pPr algn="ctr"/>
            <a:r>
              <a:rPr lang="it-IT" sz="2400" dirty="0" smtClean="0"/>
              <a:t>Gabriele </a:t>
            </a:r>
            <a:r>
              <a:rPr lang="it-IT" sz="2400" dirty="0" err="1" smtClean="0"/>
              <a:t>Rinaldi</a:t>
            </a:r>
            <a:endParaRPr lang="it-IT" sz="2400" dirty="0" smtClean="0"/>
          </a:p>
          <a:p>
            <a:pPr algn="ctr"/>
            <a:r>
              <a:rPr lang="it-IT" sz="2400" b="1" dirty="0" smtClean="0"/>
              <a:t>Authority per l’Autorizzazione, l’Accreditamento </a:t>
            </a:r>
          </a:p>
          <a:p>
            <a:pPr algn="ctr"/>
            <a:r>
              <a:rPr lang="it-IT" sz="2400" b="1" dirty="0" smtClean="0"/>
              <a:t>e la Qualità dei Servizi Sanitari, Socio-Sanitari e Socio-Educativi</a:t>
            </a:r>
          </a:p>
          <a:p>
            <a:pPr algn="ctr"/>
            <a:r>
              <a:rPr lang="it-IT" sz="2400" b="1" i="1" dirty="0" smtClean="0"/>
              <a:t>Repubblica di San Marino</a:t>
            </a:r>
          </a:p>
          <a:p>
            <a:pPr algn="ctr"/>
            <a:r>
              <a:rPr lang="it-IT" sz="2400" dirty="0" smtClean="0"/>
              <a:t>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Ferrara 10 Gennaio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831751"/>
            <a:ext cx="1333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3" y="2138363"/>
            <a:ext cx="2809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4016"/>
            <a:ext cx="792088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65991"/>
            <a:ext cx="8820472" cy="7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419" y="980728"/>
            <a:ext cx="2447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888826"/>
            <a:ext cx="42672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322" y="2383110"/>
            <a:ext cx="4248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65991"/>
            <a:ext cx="8820472" cy="7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030" y="1700808"/>
            <a:ext cx="39814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73410"/>
            <a:ext cx="39909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3350"/>
            <a:ext cx="39243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715" y="1050751"/>
            <a:ext cx="38957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65991"/>
            <a:ext cx="5616623" cy="62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9528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513" y="984076"/>
            <a:ext cx="39909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5991"/>
            <a:ext cx="8820472" cy="7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910996"/>
            <a:ext cx="9027368" cy="275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4624"/>
            <a:ext cx="6264696" cy="35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2656"/>
            <a:ext cx="9001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429000"/>
            <a:ext cx="9073008" cy="26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3022"/>
            <a:ext cx="9143999" cy="267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5450"/>
            <a:ext cx="9144000" cy="27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7" y="476672"/>
            <a:ext cx="8892479" cy="2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088124" cy="21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72056"/>
            <a:ext cx="8676456" cy="217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016"/>
            <a:ext cx="382412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680520" cy="26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168" y="3429000"/>
            <a:ext cx="21951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3901878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389"/>
            <a:ext cx="4416589" cy="63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271" y="3212976"/>
            <a:ext cx="395122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036346" cy="311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501008"/>
            <a:ext cx="8928992" cy="29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5618"/>
            <a:ext cx="9036496" cy="222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188640"/>
            <a:ext cx="5876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716" y="3537987"/>
            <a:ext cx="8914780" cy="298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64488" cy="33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65248"/>
            <a:ext cx="8831932" cy="30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52309"/>
            <a:ext cx="8958641" cy="221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6632"/>
            <a:ext cx="66247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data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23555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3CAF85-C65D-488E-B4FD-B7F7288B1DA5}" type="slidenum">
              <a:rPr lang="it-IT" altLang="it-IT" smtClean="0"/>
              <a:pPr/>
              <a:t>25</a:t>
            </a:fld>
            <a:endParaRPr lang="it-IT" altLang="it-IT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 l="-294" t="8858" r="75887" b="31004"/>
          <a:stretch>
            <a:fillRect/>
          </a:stretch>
        </p:blipFill>
        <p:spPr bwMode="auto">
          <a:xfrm>
            <a:off x="301625" y="44450"/>
            <a:ext cx="2974975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 cstate="print"/>
          <a:srcRect t="23253" r="81496" b="47981"/>
          <a:stretch>
            <a:fillRect/>
          </a:stretch>
        </p:blipFill>
        <p:spPr bwMode="auto">
          <a:xfrm>
            <a:off x="3540125" y="2136775"/>
            <a:ext cx="225583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4" cstate="print"/>
          <a:srcRect t="25468" r="81201" b="32849"/>
          <a:stretch>
            <a:fillRect/>
          </a:stretch>
        </p:blipFill>
        <p:spPr bwMode="auto">
          <a:xfrm>
            <a:off x="6169025" y="2100263"/>
            <a:ext cx="2290763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data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24579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A4BEC7-E992-4986-8997-28CD5EC39711}" type="slidenum">
              <a:rPr lang="it-IT" altLang="it-IT" smtClean="0"/>
              <a:pPr/>
              <a:t>26</a:t>
            </a:fld>
            <a:endParaRPr lang="it-IT" altLang="it-IT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 cstate="print"/>
          <a:srcRect t="8858" r="25690" b="33218"/>
          <a:stretch>
            <a:fillRect/>
          </a:stretch>
        </p:blipFill>
        <p:spPr bwMode="auto">
          <a:xfrm>
            <a:off x="0" y="863600"/>
            <a:ext cx="9059863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data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25603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D877D3-314D-4730-98F8-4AEDFB99D7F5}" type="slidenum">
              <a:rPr lang="it-IT" altLang="it-IT" smtClean="0"/>
              <a:pPr/>
              <a:t>27</a:t>
            </a:fld>
            <a:endParaRPr lang="it-IT" altLang="it-IT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 t="17348" r="22736" b="33218"/>
          <a:stretch>
            <a:fillRect/>
          </a:stretch>
        </p:blipFill>
        <p:spPr bwMode="auto">
          <a:xfrm>
            <a:off x="0" y="44450"/>
            <a:ext cx="8753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data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105475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10547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F64105-453F-44E7-A346-8E946FB7BF4C}" type="slidenum">
              <a:rPr lang="it-IT" altLang="it-IT" smtClean="0"/>
              <a:pPr/>
              <a:t>28</a:t>
            </a:fld>
            <a:endParaRPr lang="it-IT" altLang="it-IT" smtClean="0"/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2" cstate="print"/>
          <a:srcRect t="8858" r="2362" b="27682"/>
          <a:stretch>
            <a:fillRect/>
          </a:stretch>
        </p:blipFill>
        <p:spPr bwMode="auto">
          <a:xfrm>
            <a:off x="323850" y="73025"/>
            <a:ext cx="85693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4016"/>
            <a:ext cx="734481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116632"/>
            <a:ext cx="755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073332" cy="70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88840"/>
            <a:ext cx="1704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636912"/>
            <a:ext cx="1743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861048"/>
            <a:ext cx="1409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590" y="4575026"/>
            <a:ext cx="1162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988840"/>
            <a:ext cx="1857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2852936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3212976"/>
            <a:ext cx="1085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3140968"/>
            <a:ext cx="714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3427090"/>
            <a:ext cx="1457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3887713"/>
            <a:ext cx="1533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39952" y="1988840"/>
            <a:ext cx="2647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14006" y="2492896"/>
            <a:ext cx="2762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1988840"/>
            <a:ext cx="1457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7922" y="2492896"/>
            <a:ext cx="1352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96336" y="2852936"/>
            <a:ext cx="1123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369"/>
            <a:ext cx="2895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413" y="1828800"/>
            <a:ext cx="2543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880" y="1833563"/>
            <a:ext cx="2895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1" y="404664"/>
            <a:ext cx="2350920" cy="100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1200"/>
            <a:ext cx="2581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90700"/>
            <a:ext cx="265764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405" y="2060848"/>
            <a:ext cx="288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548680"/>
            <a:ext cx="23042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75" y="1660798"/>
            <a:ext cx="268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499992" cy="423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46085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88640"/>
            <a:ext cx="4381756" cy="12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5285"/>
            <a:ext cx="4381756" cy="12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1484784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76872"/>
            <a:ext cx="471266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632" y="2276872"/>
            <a:ext cx="44058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116632"/>
            <a:ext cx="1333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836712"/>
            <a:ext cx="155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56792"/>
            <a:ext cx="28289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8488" y="1484784"/>
            <a:ext cx="2867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9471" y="1549102"/>
            <a:ext cx="28670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74</Words>
  <Application>Microsoft Office PowerPoint</Application>
  <PresentationFormat>Presentazione su schermo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direttore</dc:creator>
  <cp:lastModifiedBy>direttore</cp:lastModifiedBy>
  <cp:revision>8</cp:revision>
  <dcterms:created xsi:type="dcterms:W3CDTF">2020-01-04T11:12:12Z</dcterms:created>
  <dcterms:modified xsi:type="dcterms:W3CDTF">2020-01-14T07:57:50Z</dcterms:modified>
</cp:coreProperties>
</file>