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4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5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6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7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8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9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10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11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12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1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6" r:id="rId3"/>
    <p:sldMasterId id="2147483672" r:id="rId4"/>
    <p:sldMasterId id="2147483678" r:id="rId5"/>
    <p:sldMasterId id="2147483684" r:id="rId6"/>
    <p:sldMasterId id="2147483690" r:id="rId7"/>
    <p:sldMasterId id="2147483696" r:id="rId8"/>
    <p:sldMasterId id="2147483702" r:id="rId9"/>
    <p:sldMasterId id="2147483708" r:id="rId10"/>
    <p:sldMasterId id="2147483714" r:id="rId11"/>
    <p:sldMasterId id="2147483720" r:id="rId12"/>
    <p:sldMasterId id="2147483726" r:id="rId13"/>
  </p:sldMasterIdLst>
  <p:sldIdLst>
    <p:sldId id="259" r:id="rId14"/>
    <p:sldId id="263" r:id="rId15"/>
    <p:sldId id="261" r:id="rId16"/>
    <p:sldId id="265" r:id="rId17"/>
    <p:sldId id="264" r:id="rId18"/>
    <p:sldId id="267" r:id="rId19"/>
    <p:sldId id="269" r:id="rId20"/>
    <p:sldId id="271" r:id="rId21"/>
    <p:sldId id="273" r:id="rId22"/>
    <p:sldId id="275" r:id="rId23"/>
    <p:sldId id="277" r:id="rId24"/>
    <p:sldId id="256" r:id="rId25"/>
    <p:sldId id="257" r:id="rId26"/>
    <p:sldId id="258" r:id="rId27"/>
    <p:sldId id="260" r:id="rId28"/>
    <p:sldId id="302" r:id="rId29"/>
    <p:sldId id="278" r:id="rId30"/>
    <p:sldId id="279" r:id="rId31"/>
    <p:sldId id="280" r:id="rId32"/>
    <p:sldId id="283" r:id="rId33"/>
    <p:sldId id="284" r:id="rId34"/>
    <p:sldId id="285" r:id="rId35"/>
    <p:sldId id="287" r:id="rId36"/>
    <p:sldId id="288" r:id="rId37"/>
    <p:sldId id="289" r:id="rId38"/>
    <p:sldId id="290" r:id="rId39"/>
    <p:sldId id="311" r:id="rId40"/>
    <p:sldId id="291" r:id="rId41"/>
    <p:sldId id="293" r:id="rId42"/>
    <p:sldId id="295" r:id="rId43"/>
    <p:sldId id="296" r:id="rId44"/>
    <p:sldId id="309" r:id="rId45"/>
    <p:sldId id="310" r:id="rId46"/>
    <p:sldId id="297" r:id="rId47"/>
    <p:sldId id="301" r:id="rId48"/>
    <p:sldId id="303" r:id="rId49"/>
    <p:sldId id="304" r:id="rId50"/>
    <p:sldId id="305" r:id="rId51"/>
    <p:sldId id="307" r:id="rId52"/>
    <p:sldId id="308" r:id="rId53"/>
    <p:sldId id="312" r:id="rId54"/>
  </p:sldIdLst>
  <p:sldSz cx="12192000" cy="6858000"/>
  <p:notesSz cx="6858000" cy="9144000"/>
  <p:defaultTextStyle>
    <a:defPPr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250" autoAdjust="0"/>
    <p:restoredTop sz="94660"/>
  </p:normalViewPr>
  <p:slideViewPr>
    <p:cSldViewPr snapToGrid="0">
      <p:cViewPr varScale="1">
        <p:scale>
          <a:sx n="72" d="100"/>
          <a:sy n="72" d="100"/>
        </p:scale>
        <p:origin x="81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889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5.xml"/><Relationship Id="rId26" Type="http://schemas.openxmlformats.org/officeDocument/2006/relationships/slide" Target="slides/slide13.xml"/><Relationship Id="rId39" Type="http://schemas.openxmlformats.org/officeDocument/2006/relationships/slide" Target="slides/slide26.xml"/><Relationship Id="rId21" Type="http://schemas.openxmlformats.org/officeDocument/2006/relationships/slide" Target="slides/slide8.xml"/><Relationship Id="rId34" Type="http://schemas.openxmlformats.org/officeDocument/2006/relationships/slide" Target="slides/slide21.xml"/><Relationship Id="rId42" Type="http://schemas.openxmlformats.org/officeDocument/2006/relationships/slide" Target="slides/slide29.xml"/><Relationship Id="rId47" Type="http://schemas.openxmlformats.org/officeDocument/2006/relationships/slide" Target="slides/slide34.xml"/><Relationship Id="rId50" Type="http://schemas.openxmlformats.org/officeDocument/2006/relationships/slide" Target="slides/slide37.xml"/><Relationship Id="rId55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3.xml"/><Relationship Id="rId29" Type="http://schemas.openxmlformats.org/officeDocument/2006/relationships/slide" Target="slides/slide1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1.xml"/><Relationship Id="rId32" Type="http://schemas.openxmlformats.org/officeDocument/2006/relationships/slide" Target="slides/slide19.xml"/><Relationship Id="rId37" Type="http://schemas.openxmlformats.org/officeDocument/2006/relationships/slide" Target="slides/slide24.xml"/><Relationship Id="rId40" Type="http://schemas.openxmlformats.org/officeDocument/2006/relationships/slide" Target="slides/slide27.xml"/><Relationship Id="rId45" Type="http://schemas.openxmlformats.org/officeDocument/2006/relationships/slide" Target="slides/slide32.xml"/><Relationship Id="rId53" Type="http://schemas.openxmlformats.org/officeDocument/2006/relationships/slide" Target="slides/slide40.xml"/><Relationship Id="rId58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1.xml"/><Relationship Id="rId22" Type="http://schemas.openxmlformats.org/officeDocument/2006/relationships/slide" Target="slides/slide9.xml"/><Relationship Id="rId27" Type="http://schemas.openxmlformats.org/officeDocument/2006/relationships/slide" Target="slides/slide14.xml"/><Relationship Id="rId30" Type="http://schemas.openxmlformats.org/officeDocument/2006/relationships/slide" Target="slides/slide17.xml"/><Relationship Id="rId35" Type="http://schemas.openxmlformats.org/officeDocument/2006/relationships/slide" Target="slides/slide22.xml"/><Relationship Id="rId43" Type="http://schemas.openxmlformats.org/officeDocument/2006/relationships/slide" Target="slides/slide30.xml"/><Relationship Id="rId48" Type="http://schemas.openxmlformats.org/officeDocument/2006/relationships/slide" Target="slides/slide35.xml"/><Relationship Id="rId56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4.xml"/><Relationship Id="rId25" Type="http://schemas.openxmlformats.org/officeDocument/2006/relationships/slide" Target="slides/slide12.xml"/><Relationship Id="rId33" Type="http://schemas.openxmlformats.org/officeDocument/2006/relationships/slide" Target="slides/slide20.xml"/><Relationship Id="rId38" Type="http://schemas.openxmlformats.org/officeDocument/2006/relationships/slide" Target="slides/slide25.xml"/><Relationship Id="rId46" Type="http://schemas.openxmlformats.org/officeDocument/2006/relationships/slide" Target="slides/slide33.xml"/><Relationship Id="rId20" Type="http://schemas.openxmlformats.org/officeDocument/2006/relationships/slide" Target="slides/slide7.xml"/><Relationship Id="rId41" Type="http://schemas.openxmlformats.org/officeDocument/2006/relationships/slide" Target="slides/slide28.xml"/><Relationship Id="rId54" Type="http://schemas.openxmlformats.org/officeDocument/2006/relationships/slide" Target="slides/slide4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2.xml"/><Relationship Id="rId23" Type="http://schemas.openxmlformats.org/officeDocument/2006/relationships/slide" Target="slides/slide10.xml"/><Relationship Id="rId28" Type="http://schemas.openxmlformats.org/officeDocument/2006/relationships/slide" Target="slides/slide15.xml"/><Relationship Id="rId36" Type="http://schemas.openxmlformats.org/officeDocument/2006/relationships/slide" Target="slides/slide23.xml"/><Relationship Id="rId49" Type="http://schemas.openxmlformats.org/officeDocument/2006/relationships/slide" Target="slides/slide36.xml"/><Relationship Id="rId57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8.xml"/><Relationship Id="rId44" Type="http://schemas.openxmlformats.org/officeDocument/2006/relationships/slide" Target="slides/slide31.xml"/><Relationship Id="rId52" Type="http://schemas.openxmlformats.org/officeDocument/2006/relationships/slide" Target="slides/slide39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2579832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120530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vertica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verticale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295292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7143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84828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02668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7282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295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45721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4201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85558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46854315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7989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563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09630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97670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35399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6493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48178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8939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3496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383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6147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3744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22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48007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734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97265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2010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73083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44448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0524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7619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7439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09954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393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96548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49283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744645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0024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65303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79926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4806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44100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4" name="Segnaposto contenut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5" name="Segnaposto tes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6" name="Segnaposto contenut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7" name="Segnaposto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8" name="Segnaposto piè di pa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9" name="Segnaposto numero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912111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52413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2930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12579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34171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895484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37571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95035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694366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54370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7744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4" name="Segnaposto piè di pa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5" name="Segnaposto numero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0597901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51548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0296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442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46842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01746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8946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3575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87436" y="1056229"/>
            <a:ext cx="9017128" cy="2565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67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2713879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024317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236860"/>
          </a:xfrm>
        </p:spPr>
        <p:txBody>
          <a:bodyPr lIns="0" tIns="0" rIns="0" bIns="0"/>
          <a:lstStyle>
            <a:lvl1pPr>
              <a:defRPr sz="1539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02281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1" y="1114628"/>
            <a:ext cx="530352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5667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1196321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315792"/>
          </a:xfrm>
        </p:spPr>
        <p:txBody>
          <a:bodyPr lIns="0" tIns="0" rIns="0" bIns="0"/>
          <a:lstStyle>
            <a:lvl1pPr>
              <a:defRPr sz="2052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312239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9102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15327093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immagine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it-IT"/>
          </a:p>
        </p:txBody>
      </p:sp>
      <p:sp>
        <p:nvSpPr>
          <p:cNvPr id="4" name="Segnaposto tes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Modifica gli stili del testo dello schema</a:t>
            </a:r>
          </a:p>
        </p:txBody>
      </p:sp>
      <p:sp>
        <p:nvSpPr>
          <p:cNvPr id="5" name="Segnaposto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613146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theme" Target="../theme/theme10.xml"/><Relationship Id="rId5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5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9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theme" Target="../theme/theme11.xml"/><Relationship Id="rId5" Type="http://schemas.openxmlformats.org/officeDocument/2006/relationships/slideLayout" Target="../slideLayouts/slideLayout61.xml"/><Relationship Id="rId4" Type="http://schemas.openxmlformats.org/officeDocument/2006/relationships/slideLayout" Target="../slideLayouts/slideLayout60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4.xml"/><Relationship Id="rId2" Type="http://schemas.openxmlformats.org/officeDocument/2006/relationships/slideLayout" Target="../slideLayouts/slideLayout63.xml"/><Relationship Id="rId1" Type="http://schemas.openxmlformats.org/officeDocument/2006/relationships/slideLayout" Target="../slideLayouts/slideLayout62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5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theme" Target="../theme/theme13.xml"/><Relationship Id="rId5" Type="http://schemas.openxmlformats.org/officeDocument/2006/relationships/slideLayout" Target="../slideLayouts/slideLayout71.xml"/><Relationship Id="rId4" Type="http://schemas.openxmlformats.org/officeDocument/2006/relationships/slideLayout" Target="../slideLayouts/slideLayout7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1.xml"/><Relationship Id="rId4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4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theme" Target="../theme/theme5.xml"/><Relationship Id="rId5" Type="http://schemas.openxmlformats.org/officeDocument/2006/relationships/slideLayout" Target="../slideLayouts/slideLayout31.xml"/><Relationship Id="rId4" Type="http://schemas.openxmlformats.org/officeDocument/2006/relationships/slideLayout" Target="../slideLayouts/slideLayout30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theme" Target="../theme/theme6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9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theme" Target="../theme/theme7.xml"/><Relationship Id="rId5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0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5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51.xml"/><Relationship Id="rId4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</a:t>
            </a:r>
          </a:p>
        </p:txBody>
      </p:sp>
      <p:sp>
        <p:nvSpPr>
          <p:cNvPr id="3" name="Segnaposto tes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Modifica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</a:p>
        </p:txBody>
      </p:sp>
      <p:sp>
        <p:nvSpPr>
          <p:cNvPr id="4" name="Segnaposto dat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1A379C-019F-417B-9450-C538730BE0B8}" type="datetimeFigureOut">
              <a:rPr lang="it-IT" smtClean="0"/>
              <a:t>28/04/2020</a:t>
            </a:fld>
            <a:endParaRPr lang="it-IT"/>
          </a:p>
        </p:txBody>
      </p:sp>
      <p:sp>
        <p:nvSpPr>
          <p:cNvPr id="5" name="Segnaposto piè di pa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it-IT"/>
          </a:p>
        </p:txBody>
      </p:sp>
      <p:sp>
        <p:nvSpPr>
          <p:cNvPr id="6" name="Segnaposto numero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6FE0C0-984B-4A5E-A58E-C92D1108F24D}" type="slidenum">
              <a:rPr lang="it-IT" smtClean="0"/>
              <a:t>‹#›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40506691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t-IT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886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98708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642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7280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2941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434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9636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753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  <p:sldLayoutId id="2147483680" r:id="rId2"/>
    <p:sldLayoutId id="2147483681" r:id="rId3"/>
    <p:sldLayoutId id="2147483682" r:id="rId4"/>
    <p:sldLayoutId id="2147483683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625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295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455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70060" y="408221"/>
            <a:ext cx="905188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1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177361" y="1497031"/>
            <a:ext cx="9675409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0" i="0">
                <a:solidFill>
                  <a:srgbClr val="000065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4506977"/>
            <a:ext cx="390144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1D8BD707-D9CF-40AE-B4C6-C98DA3205C09}" type="datetimeFigureOut">
              <a:rPr lang="en-US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4/28/2020</a:t>
            </a:fld>
            <a:endParaRPr lang="en-US" sz="1154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0" y="4506977"/>
            <a:ext cx="2804160" cy="1776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586405"/>
            <a:fld id="{B6F15528-21DE-4FAA-801E-634DDDAF4B2B}" type="slidenum">
              <a:rPr lang="it-IT" sz="1154" smtClean="0">
                <a:solidFill>
                  <a:prstClr val="black">
                    <a:tint val="75000"/>
                  </a:prstClr>
                </a:solidFill>
              </a:rPr>
              <a:pPr defTabSz="586405"/>
              <a:t>‹#›</a:t>
            </a:fld>
            <a:endParaRPr lang="it-IT" sz="1154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551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293202">
        <a:defRPr>
          <a:latin typeface="+mn-lt"/>
          <a:ea typeface="+mn-ea"/>
          <a:cs typeface="+mn-cs"/>
        </a:defRPr>
      </a:lvl2pPr>
      <a:lvl3pPr marL="586405">
        <a:defRPr>
          <a:latin typeface="+mn-lt"/>
          <a:ea typeface="+mn-ea"/>
          <a:cs typeface="+mn-cs"/>
        </a:defRPr>
      </a:lvl3pPr>
      <a:lvl4pPr marL="879607">
        <a:defRPr>
          <a:latin typeface="+mn-lt"/>
          <a:ea typeface="+mn-ea"/>
          <a:cs typeface="+mn-cs"/>
        </a:defRPr>
      </a:lvl4pPr>
      <a:lvl5pPr marL="1172809">
        <a:defRPr>
          <a:latin typeface="+mn-lt"/>
          <a:ea typeface="+mn-ea"/>
          <a:cs typeface="+mn-cs"/>
        </a:defRPr>
      </a:lvl5pPr>
      <a:lvl6pPr marL="1466012">
        <a:defRPr>
          <a:latin typeface="+mn-lt"/>
          <a:ea typeface="+mn-ea"/>
          <a:cs typeface="+mn-cs"/>
        </a:defRPr>
      </a:lvl6pPr>
      <a:lvl7pPr marL="1759214">
        <a:defRPr>
          <a:latin typeface="+mn-lt"/>
          <a:ea typeface="+mn-ea"/>
          <a:cs typeface="+mn-cs"/>
        </a:defRPr>
      </a:lvl7pPr>
      <a:lvl8pPr marL="2052417">
        <a:defRPr>
          <a:latin typeface="+mn-lt"/>
          <a:ea typeface="+mn-ea"/>
          <a:cs typeface="+mn-cs"/>
        </a:defRPr>
      </a:lvl8pPr>
      <a:lvl9pPr marL="2345619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6.xml"/><Relationship Id="rId4" Type="http://schemas.openxmlformats.org/officeDocument/2006/relationships/image" Target="../media/image9.jp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image" Target="../media/image24.png"/><Relationship Id="rId18" Type="http://schemas.openxmlformats.org/officeDocument/2006/relationships/image" Target="../media/image29.png"/><Relationship Id="rId3" Type="http://schemas.openxmlformats.org/officeDocument/2006/relationships/image" Target="../media/image14.png"/><Relationship Id="rId21" Type="http://schemas.openxmlformats.org/officeDocument/2006/relationships/image" Target="../media/image32.png"/><Relationship Id="rId7" Type="http://schemas.openxmlformats.org/officeDocument/2006/relationships/image" Target="../media/image18.png"/><Relationship Id="rId12" Type="http://schemas.openxmlformats.org/officeDocument/2006/relationships/image" Target="../media/image23.png"/><Relationship Id="rId17" Type="http://schemas.openxmlformats.org/officeDocument/2006/relationships/image" Target="../media/image28.png"/><Relationship Id="rId2" Type="http://schemas.openxmlformats.org/officeDocument/2006/relationships/image" Target="../media/image13.png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7.pn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5" Type="http://schemas.openxmlformats.org/officeDocument/2006/relationships/image" Target="../media/image26.png"/><Relationship Id="rId10" Type="http://schemas.openxmlformats.org/officeDocument/2006/relationships/image" Target="../media/image21.png"/><Relationship Id="rId19" Type="http://schemas.openxmlformats.org/officeDocument/2006/relationships/image" Target="../media/image30.pn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png"/><Relationship Id="rId22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3.xml"/><Relationship Id="rId4" Type="http://schemas.openxmlformats.org/officeDocument/2006/relationships/image" Target="../media/image3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6.xml"/><Relationship Id="rId4" Type="http://schemas.openxmlformats.org/officeDocument/2006/relationships/image" Target="../media/image9.jp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8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2.png"/><Relationship Id="rId7" Type="http://schemas.openxmlformats.org/officeDocument/2006/relationships/image" Target="../media/image46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6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  <a:endParaRPr lang="it-IT" sz="2400" dirty="0"/>
          </a:p>
        </p:txBody>
      </p:sp>
      <p:pic>
        <p:nvPicPr>
          <p:cNvPr id="3074" name="Picture 2" descr="Invecchiamento e Esercizio Fisico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8289" y="1825625"/>
            <a:ext cx="4435421" cy="4351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16552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96517" y="369126"/>
            <a:ext cx="4090773" cy="71893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1288054" marR="3258" indent="-1280316">
              <a:spcBef>
                <a:spcPts val="64"/>
              </a:spcBef>
              <a:tabLst>
                <a:tab pos="2638821" algn="l"/>
              </a:tabLst>
            </a:pPr>
            <a:r>
              <a:rPr sz="2309" b="0" spc="-3" dirty="0"/>
              <a:t>Concetto </a:t>
            </a:r>
            <a:r>
              <a:rPr sz="2309" b="0" dirty="0"/>
              <a:t>di Riserva</a:t>
            </a:r>
            <a:r>
              <a:rPr sz="2309" b="0" spc="-42" dirty="0"/>
              <a:t> </a:t>
            </a:r>
            <a:r>
              <a:rPr sz="2309" b="0" spc="-3" dirty="0"/>
              <a:t>Funzionale  Organica	</a:t>
            </a:r>
            <a:r>
              <a:rPr sz="2309" b="0" dirty="0"/>
              <a:t>2</a:t>
            </a:r>
            <a:endParaRPr sz="2309"/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605870" y="1561538"/>
            <a:ext cx="4995670" cy="253071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227639" marR="3258" indent="-219902" defTabSz="586405">
              <a:spcBef>
                <a:spcPts val="64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 ritiene che per la maggior parte dei sistemi fisiologici  la perdita funzionale inizi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30-40 anni di età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poi  proceda ad un ritmo di circa 1%</a:t>
            </a:r>
            <a:r>
              <a:rPr sz="1539" spc="1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l’anno.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280578" indent="-272841" defTabSz="586405">
              <a:spcBef>
                <a:spcPts val="369"/>
              </a:spcBef>
              <a:buFontTx/>
              <a:buChar char="•"/>
              <a:tabLst>
                <a:tab pos="280578" algn="l"/>
                <a:tab pos="280986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Tuttavia: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485006" marR="298904" lvl="1" indent="-184066" defTabSz="586405">
              <a:spcBef>
                <a:spcPts val="369"/>
              </a:spcBef>
              <a:buFontTx/>
              <a:buChar char="–"/>
              <a:tabLst>
                <a:tab pos="485413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Sebbene tale processo sia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continuo 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e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irreversibile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, il processo d’invecchiamento NON  rappresenta una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patologia.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485006" marR="109951" lvl="1" indent="-184066" algn="just" defTabSz="586405">
              <a:spcBef>
                <a:spcPts val="369"/>
              </a:spcBef>
              <a:buFontTx/>
              <a:buChar char="–"/>
              <a:tabLst>
                <a:tab pos="485413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Esiste una grande variabilità inter-individuale sia in  termini di presenza, che di velocità di progressione  delle modificazioni funzionali</a:t>
            </a:r>
            <a:r>
              <a:rPr sz="1539" spc="5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età-correlate.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58071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22118" y="397470"/>
            <a:ext cx="5348344" cy="261368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algn="just" defTabSz="586405">
              <a:spcBef>
                <a:spcPts val="64"/>
              </a:spcBef>
            </a:pP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La composizione corporea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modifica molto con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l’età.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algn="just" defTabSz="586405"/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r>
              <a:rPr sz="1539" b="1" i="1" spc="93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massa</a:t>
            </a:r>
            <a:r>
              <a:rPr sz="1539" b="1" i="1" spc="96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grassa</a:t>
            </a:r>
            <a:r>
              <a:rPr sz="1539" b="1" i="1" spc="93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raddoppia</a:t>
            </a:r>
            <a:r>
              <a:rPr sz="1539" b="1" i="1" spc="87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</a:t>
            </a:r>
            <a:r>
              <a:rPr sz="1539" spc="8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termini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percentuali</a:t>
            </a:r>
            <a:r>
              <a:rPr sz="1539" spc="9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dai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25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75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anni per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 prevalente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accumulo a livello viscerale 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muscolare.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 contrario </a:t>
            </a:r>
            <a:r>
              <a:rPr sz="1539" b="1" i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massa magra si riduce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seguito ad una  perdita di massa muscolare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per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del peso delle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visceri.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Parallelamente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l’acqua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corporea totale (contenuta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massa magra) ed il volume intracellulare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</a:t>
            </a:r>
            <a:r>
              <a:rPr sz="1539" spc="4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riducono.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livello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extracellulare, il volume plasmatico aumenta mentre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liquidi interstiziali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</a:t>
            </a:r>
            <a:r>
              <a:rPr sz="1539" spc="3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riducono.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258819" y="2966370"/>
            <a:ext cx="2586166" cy="15188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240249" y="2947800"/>
            <a:ext cx="2623470" cy="1556082"/>
          </a:xfrm>
          <a:custGeom>
            <a:avLst/>
            <a:gdLst/>
            <a:ahLst/>
            <a:cxnLst/>
            <a:rect l="l" t="t" r="r" b="b"/>
            <a:pathLst>
              <a:path w="4090670" h="2426334">
                <a:moveTo>
                  <a:pt x="4090416" y="2426208"/>
                </a:moveTo>
                <a:lnTo>
                  <a:pt x="4090416" y="0"/>
                </a:lnTo>
                <a:lnTo>
                  <a:pt x="0" y="0"/>
                </a:lnTo>
                <a:lnTo>
                  <a:pt x="0" y="2426208"/>
                </a:lnTo>
                <a:lnTo>
                  <a:pt x="15240" y="2426208"/>
                </a:lnTo>
                <a:lnTo>
                  <a:pt x="15240" y="28956"/>
                </a:lnTo>
                <a:lnTo>
                  <a:pt x="28956" y="13716"/>
                </a:lnTo>
                <a:lnTo>
                  <a:pt x="28956" y="28956"/>
                </a:lnTo>
                <a:lnTo>
                  <a:pt x="4061460" y="28956"/>
                </a:lnTo>
                <a:lnTo>
                  <a:pt x="4061460" y="13716"/>
                </a:lnTo>
                <a:lnTo>
                  <a:pt x="4075176" y="28956"/>
                </a:lnTo>
                <a:lnTo>
                  <a:pt x="4075176" y="2426208"/>
                </a:lnTo>
                <a:lnTo>
                  <a:pt x="4090416" y="2426208"/>
                </a:lnTo>
                <a:close/>
              </a:path>
              <a:path w="4090670" h="2426334">
                <a:moveTo>
                  <a:pt x="28956" y="28956"/>
                </a:moveTo>
                <a:lnTo>
                  <a:pt x="28956" y="13716"/>
                </a:lnTo>
                <a:lnTo>
                  <a:pt x="15240" y="28956"/>
                </a:lnTo>
                <a:lnTo>
                  <a:pt x="28956" y="28956"/>
                </a:lnTo>
                <a:close/>
              </a:path>
              <a:path w="4090670" h="2426334">
                <a:moveTo>
                  <a:pt x="28956" y="2397252"/>
                </a:moveTo>
                <a:lnTo>
                  <a:pt x="28956" y="28956"/>
                </a:lnTo>
                <a:lnTo>
                  <a:pt x="15240" y="28956"/>
                </a:lnTo>
                <a:lnTo>
                  <a:pt x="15240" y="2397252"/>
                </a:lnTo>
                <a:lnTo>
                  <a:pt x="28956" y="2397252"/>
                </a:lnTo>
                <a:close/>
              </a:path>
              <a:path w="4090670" h="2426334">
                <a:moveTo>
                  <a:pt x="4075176" y="2397252"/>
                </a:moveTo>
                <a:lnTo>
                  <a:pt x="15240" y="2397252"/>
                </a:lnTo>
                <a:lnTo>
                  <a:pt x="28956" y="2410968"/>
                </a:lnTo>
                <a:lnTo>
                  <a:pt x="28956" y="2426208"/>
                </a:lnTo>
                <a:lnTo>
                  <a:pt x="4061460" y="2426208"/>
                </a:lnTo>
                <a:lnTo>
                  <a:pt x="4061460" y="2410968"/>
                </a:lnTo>
                <a:lnTo>
                  <a:pt x="4075176" y="2397252"/>
                </a:lnTo>
                <a:close/>
              </a:path>
              <a:path w="4090670" h="2426334">
                <a:moveTo>
                  <a:pt x="28956" y="2426208"/>
                </a:moveTo>
                <a:lnTo>
                  <a:pt x="28956" y="2410968"/>
                </a:lnTo>
                <a:lnTo>
                  <a:pt x="15240" y="2397252"/>
                </a:lnTo>
                <a:lnTo>
                  <a:pt x="15240" y="2426208"/>
                </a:lnTo>
                <a:lnTo>
                  <a:pt x="28956" y="2426208"/>
                </a:lnTo>
                <a:close/>
              </a:path>
              <a:path w="4090670" h="2426334">
                <a:moveTo>
                  <a:pt x="4075176" y="28956"/>
                </a:moveTo>
                <a:lnTo>
                  <a:pt x="4061460" y="13716"/>
                </a:lnTo>
                <a:lnTo>
                  <a:pt x="4061460" y="28956"/>
                </a:lnTo>
                <a:lnTo>
                  <a:pt x="4075176" y="28956"/>
                </a:lnTo>
                <a:close/>
              </a:path>
              <a:path w="4090670" h="2426334">
                <a:moveTo>
                  <a:pt x="4075176" y="2397252"/>
                </a:moveTo>
                <a:lnTo>
                  <a:pt x="4075176" y="28956"/>
                </a:lnTo>
                <a:lnTo>
                  <a:pt x="4061460" y="28956"/>
                </a:lnTo>
                <a:lnTo>
                  <a:pt x="4061460" y="2397252"/>
                </a:lnTo>
                <a:lnTo>
                  <a:pt x="4075176" y="2397252"/>
                </a:lnTo>
                <a:close/>
              </a:path>
              <a:path w="4090670" h="2426334">
                <a:moveTo>
                  <a:pt x="4075176" y="2426208"/>
                </a:moveTo>
                <a:lnTo>
                  <a:pt x="4075176" y="2397252"/>
                </a:lnTo>
                <a:lnTo>
                  <a:pt x="4061460" y="2410968"/>
                </a:lnTo>
                <a:lnTo>
                  <a:pt x="4061460" y="2426208"/>
                </a:lnTo>
                <a:lnTo>
                  <a:pt x="4075176" y="24262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94405" y="3201920"/>
            <a:ext cx="1152339" cy="109760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767326" y="3219513"/>
            <a:ext cx="1099561" cy="10839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113884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905942"/>
          </a:xfrm>
        </p:spPr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</a:p>
        </p:txBody>
      </p:sp>
      <p:sp>
        <p:nvSpPr>
          <p:cNvPr id="3" name="Sottotitolo 2"/>
          <p:cNvSpPr>
            <a:spLocks noGrp="1"/>
          </p:cNvSpPr>
          <p:nvPr>
            <p:ph type="subTitle" idx="1"/>
          </p:nvPr>
        </p:nvSpPr>
        <p:spPr>
          <a:xfrm>
            <a:off x="1524000" y="2219498"/>
            <a:ext cx="9144000" cy="3038302"/>
          </a:xfrm>
        </p:spPr>
        <p:txBody>
          <a:bodyPr/>
          <a:lstStyle/>
          <a:p>
            <a:r>
              <a:rPr lang="it-IT" dirty="0" err="1"/>
              <a:t>Grimby</a:t>
            </a:r>
            <a:r>
              <a:rPr lang="it-IT" dirty="0"/>
              <a:t> e </a:t>
            </a:r>
            <a:r>
              <a:rPr lang="it-IT" dirty="0" err="1"/>
              <a:t>Saltin</a:t>
            </a:r>
            <a:r>
              <a:rPr lang="it-IT" dirty="0"/>
              <a:t> dimostrarono che la forza muscolare, sia statica che dinamica, diminuisce leggermente fino ai 45 anni e da questo periodo in poi cala del 5% per ogni decade cosi che, a 65 anni la riduzione della forza risulta essere del 25% circa. La principale causa del decadimento muscolare nell'anziano era determinata da una riduzione della massa muscolare di tipo quantitativo e non qualitativo. </a:t>
            </a:r>
          </a:p>
        </p:txBody>
      </p:sp>
    </p:spTree>
    <p:extLst>
      <p:ext uri="{BB962C8B-B14F-4D97-AF65-F5344CB8AC3E}">
        <p14:creationId xmlns:p14="http://schemas.microsoft.com/office/powerpoint/2010/main" val="9545614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  <a:endParaRPr lang="it-IT" sz="2400" dirty="0"/>
          </a:p>
        </p:txBody>
      </p:sp>
      <p:pic>
        <p:nvPicPr>
          <p:cNvPr id="1030" name="Picture 6" descr="Terza età: le possibilità di lavoro del Laureato in Scienze Motorie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72469"/>
            <a:ext cx="9753600" cy="4057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7206640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  <a:endParaRPr lang="it-IT" sz="2400" dirty="0"/>
          </a:p>
        </p:txBody>
      </p:sp>
      <p:pic>
        <p:nvPicPr>
          <p:cNvPr id="2050" name="Picture 2" descr="Avanzamento dell'età e diete autogestite abbassano il metabolismo ...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94484" y="1825625"/>
            <a:ext cx="7403032" cy="4351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78572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  <a:endParaRPr lang="it-IT" sz="2400" dirty="0"/>
          </a:p>
        </p:txBody>
      </p:sp>
      <p:pic>
        <p:nvPicPr>
          <p:cNvPr id="4098" name="Picture 2" descr="A Che Età Uomini e Donne Sono più Attraenti? | Il Redpillatore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0342" y="1825625"/>
            <a:ext cx="5971316" cy="43513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6048956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>
                <a:latin typeface="Arial" panose="020B0604020202020204" pitchFamily="34" charset="0"/>
                <a:cs typeface="Arial" panose="020B0604020202020204" pitchFamily="34" charset="0"/>
              </a:rPr>
              <a:t>Lezione 8 scienze motorie</a:t>
            </a:r>
            <a:endParaRPr lang="it-IT" dirty="0"/>
          </a:p>
        </p:txBody>
      </p:sp>
      <p:sp>
        <p:nvSpPr>
          <p:cNvPr id="3" name="Segnaposto contenut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5118017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254855" y="369126"/>
            <a:ext cx="3681084" cy="71893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112394" marR="3258" indent="-104657">
              <a:spcBef>
                <a:spcPts val="64"/>
              </a:spcBef>
            </a:pPr>
            <a:r>
              <a:rPr sz="2309" b="0" spc="-3" dirty="0"/>
              <a:t>Invecchiamento fisiologico </a:t>
            </a:r>
            <a:r>
              <a:rPr sz="2309" b="0" dirty="0"/>
              <a:t>e  </a:t>
            </a:r>
            <a:r>
              <a:rPr sz="2309" b="0" spc="-3" dirty="0"/>
              <a:t>invecchiamento</a:t>
            </a:r>
            <a:r>
              <a:rPr sz="2309" b="0" spc="-26" dirty="0"/>
              <a:t> </a:t>
            </a:r>
            <a:r>
              <a:rPr sz="2309" b="0" spc="-3" dirty="0"/>
              <a:t>patologico</a:t>
            </a:r>
            <a:endParaRPr sz="2309"/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329269" y="1785359"/>
            <a:ext cx="5369927" cy="238765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227639" marR="3258" indent="-219902" defTabSz="586405">
              <a:spcBef>
                <a:spcPts val="64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ll processo d’invecchiamento, dunque, non rappresenta per  definizione una condizione patologica,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puo’  rappresentare un fattore predisponente per lo sviluppo di  alcune condizioni</a:t>
            </a:r>
            <a:r>
              <a:rPr sz="1539" spc="2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patologiche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buClr>
                <a:srgbClr val="000065"/>
              </a:buClr>
              <a:buFont typeface="Arial"/>
              <a:buChar char="•"/>
            </a:pPr>
            <a:endParaRPr sz="1732">
              <a:solidFill>
                <a:prstClr val="black"/>
              </a:solidFill>
              <a:latin typeface="Arial"/>
              <a:cs typeface="Arial"/>
            </a:endParaRPr>
          </a:p>
          <a:p>
            <a:pPr marL="228046" indent="-220309" defTabSz="586405">
              <a:spcBef>
                <a:spcPts val="1334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Invecchiamento senza malattia </a:t>
            </a: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</a:t>
            </a:r>
            <a:r>
              <a:rPr sz="1539" spc="-167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invecchiamento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227639" defTabSz="586405"/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Fisiologico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228046" indent="-220309" defTabSz="586405">
              <a:spcBef>
                <a:spcPts val="369"/>
              </a:spcBef>
              <a:buFontTx/>
              <a:buChar char="•"/>
              <a:tabLst>
                <a:tab pos="227639" algn="l"/>
                <a:tab pos="228454" algn="l"/>
                <a:tab pos="2939761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Invecchiamento</a:t>
            </a:r>
            <a:r>
              <a:rPr sz="1539" spc="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</a:t>
            </a:r>
            <a:r>
              <a:rPr sz="1539" spc="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malattia	</a:t>
            </a: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</a:t>
            </a:r>
            <a:r>
              <a:rPr sz="1539" spc="22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invecchiamento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227639" defTabSz="586405"/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Patologico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978231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22118" y="759104"/>
            <a:ext cx="5348344" cy="262349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Le diverse funzioni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dell’organismo 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modificano in modo  assai variabile con il</a:t>
            </a:r>
            <a:r>
              <a:rPr sz="1539" spc="3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tempo.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Alcuni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parametri rimangono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inalterati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anche in età avanzata  (es. elettroliti sierici,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pH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ematico), mentre altri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si modificano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modo più sensibile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(es. massimo consumo di Ossigeno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-  VO2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max., ventilazione</a:t>
            </a:r>
            <a:r>
              <a:rPr sz="1539" spc="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polmonare)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generale, tutte le modificazioni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fisiologiche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indotte dal  processo di invecchiamento determinano una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progressiva  riduzione delle diverse funzioni dell’organismo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  importanti conseguenze di ordine</a:t>
            </a:r>
            <a:r>
              <a:rPr sz="1539" spc="3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pratico.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4804" y="375463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60144" y="3757564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1347" y="376049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45484" y="3763429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42551" y="376636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01194" y="376636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039619" y="376929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15855" y="376929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036686" y="37722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21719" y="37722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033755" y="37751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127584" y="37751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030822" y="37780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30516" y="37780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27890" y="37810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133447" y="37810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024957" y="37839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136380" y="37839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391478" y="378395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019094" y="378688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139312" y="37868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382682" y="378688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019094" y="37898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142245" y="37898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379749" y="3789818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016162" y="37927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145176" y="37927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373885" y="37927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20800" y="37927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016162" y="37956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148108" y="37956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373886" y="37956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23732" y="37956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013229" y="37986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151041" y="37986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370954" y="37986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397343" y="37986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429596" y="37986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010297" y="380154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151041" y="380154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368021" y="380154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010297" y="38044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153973" y="380448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368021" y="380448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007365" y="38074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159837" y="38074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368020" y="3807411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001500" y="38103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162770" y="38103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362157" y="381034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09071" y="3810344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998568" y="38132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165702" y="38132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356292" y="381327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20800" y="381327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998568" y="381620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162770" y="38162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350428" y="381620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432529" y="381620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778656" y="38191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998569" y="38191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162770" y="38191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347496" y="381914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35461" y="381914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769860" y="3822073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998569" y="38220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162770" y="38220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344563" y="382207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41324" y="38220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761064" y="3825004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998568" y="38250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162770" y="38250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341631" y="382500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444257" y="382500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749335" y="3827937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001501" y="38279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159837" y="38279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341631" y="382793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447189" y="38279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746402" y="383086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816774" y="383086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001500" y="38308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159837" y="38308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338699" y="38308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450122" y="38308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743470" y="38338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831435" y="383380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004433" y="38338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153973" y="38338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335767" y="38338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453053" y="38338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737607" y="38367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837300" y="383673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004433" y="38367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151041" y="38367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335767" y="38367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453053" y="38367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734674" y="383966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7843163" y="38396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007365" y="38396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151041" y="38396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332834" y="38396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455986" y="38396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731742" y="384259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846096" y="38425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10297" y="38425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148108" y="38425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332835" y="38425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55986" y="38425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731741" y="38455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849028" y="38455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010297" y="38455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145176" y="38455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329902" y="38455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458918" y="38455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728810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851960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013229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139312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329903" y="38484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458918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725878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854892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016162" y="385139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133447" y="385139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326971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458918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725878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857825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19094" y="385432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130516" y="38543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326971" y="38543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461851" y="38543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72294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857825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024958" y="385725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127584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326971" y="38572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461851" y="38572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722946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860758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027890" y="386019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124651" y="38601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326971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461851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720013" y="38631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860757" y="38631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033755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12465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324039" y="38631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46185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720013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863690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036686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124651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324039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461851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720013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863690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039618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2171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324039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461851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717081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863689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039618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12171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324039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461851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717081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866621" y="387485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042551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118787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326971" y="387485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461851" y="387485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714016" y="387485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717082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66621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042551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8115855" y="387778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326971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461851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708151" y="3877784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717082" y="38807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866621" y="38807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045483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112922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326971" y="38807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461851" y="38807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702288" y="388071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7714149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7866621" y="38836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048415" y="388364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109990" y="388364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326971" y="38836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458918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699355" y="3883648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7714149" y="38865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7866621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048415" y="388657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098261" y="38865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326971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458918" y="38865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696423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731609" y="38865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714149" y="38895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866621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048415" y="3889512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326971" y="38895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458918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690559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749202" y="3889512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714149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7866621" y="38924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039618" y="38924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066009" y="3892444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121719" y="389244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329903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455986" y="38924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684694" y="38924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763863" y="38924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7714149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7866621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030822" y="389537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071872" y="389537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118787" y="389537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329902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455986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681762" y="389537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769727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7714149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786662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024957" y="389830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118788" y="3898308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33283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453053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678830" y="389830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772659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7711217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7866621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016162" y="390124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115855" y="390124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142245" y="390124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332834" y="39012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450122" y="39012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678830" y="39012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775591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7711217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7866621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013229" y="3904172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112923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145176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318174" y="39041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335767" y="390417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447189" y="390417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473579" y="39041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675898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775591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7711217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7866621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007365" y="390710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051347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109991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151041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3123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338699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444257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473579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67589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778524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714149" y="391003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7863689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004433" y="391003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057212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107059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153973" y="391003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309378" y="391003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341631" y="391003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441324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470647" y="391003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672965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781456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7717081" y="391297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7857825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001500" y="39129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057212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104127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162770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303514" y="39129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344563" y="39129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435461" y="391297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473579" y="391297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672966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781455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7720013" y="391590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7851960" y="391590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7998568" y="39159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063076" y="39159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095330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165702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300581" y="39159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347496" y="39159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429596" y="391590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479443" y="391590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670034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781455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7725878" y="3918834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7840231" y="391883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7995637" y="39188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066009" y="3918834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168634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297649" y="39188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350428" y="391883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420800" y="391883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482376" y="391883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670034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784388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7731741" y="392176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7831435" y="39217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7995637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071872" y="392176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171566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294716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353360" y="3921766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406139" y="3921766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488239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670034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784388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7746403" y="392469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7828503" y="392469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7992704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083602" y="39246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174498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288853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362157" y="3924698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491171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67003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784388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7758131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7825571" y="392763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7989772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177431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285921" y="39276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368020" y="3927630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497036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67003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784387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7761064" y="39305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7822639" y="39305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798683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81774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282988" y="39305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373886" y="3930562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502900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670034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784387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7761064" y="39334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7816774" y="39334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7986839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180363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282988" y="39334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8385614" y="39334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505833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670034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784387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7746402" y="3936426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7805045" y="393642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7846096" y="393642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7983908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183295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280056" y="39364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508765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67003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784387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7731742" y="3939359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7983908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183294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277124" y="39393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508765" y="39393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670034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784387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7725878" y="394229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7775725" y="394229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7834368" y="394229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7983908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183294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274192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511696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661237" y="394229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670034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784388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804913" y="39422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7720013" y="394522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7781588" y="394522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7834368" y="394522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7980976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186227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8274192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514628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652441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670034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781455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80491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7717081" y="394815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7763996" y="394815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7787453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7831435" y="394815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7980976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186226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271259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517561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64950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670034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781455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804912" y="394815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7714149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7763996" y="39510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7831435" y="39510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7857825" y="39510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7980976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186226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268327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517561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643644" y="39510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670034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781455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804912" y="39510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7708284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7766928" y="39540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7828503" y="39540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7863689" y="395401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7978043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189160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268327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520493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8640712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672966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778524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80784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7705352" y="395695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776692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7825572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7866621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7978043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18916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265395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523426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634847" y="39569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672965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778524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813710" y="39569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7705352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776986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7822639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7869554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7978043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18915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265396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523426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631916" y="395988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672965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778524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816642" y="39598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7503034" y="396281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7702420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7772792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7816774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7872486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7978043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18915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262463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52635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626051" y="396281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675898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775591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822506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7497169" y="3965748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7699488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7775724" y="396574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7805046" y="396574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7872486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7978043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18915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262464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526357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623118" y="396574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675898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775591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825438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7491305" y="3968681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7699488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7781588" y="396868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7875418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7975111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262464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526357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623118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867883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772659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8831302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7488373" y="397161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7696555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7784521" y="397161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7875418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797511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192092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259530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52929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620187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678830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772659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883130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7476643" y="397454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520627" y="397454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7696556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7799182" y="397454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787834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7975111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192092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259531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529290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617255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681762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76972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83423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7470780" y="397747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7526490" y="39774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7538219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7693623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7878349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7975111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192092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259531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5322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61725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68469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76679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837167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7467847" y="398040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7547015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693624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7881282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7975111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148109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192092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56598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532223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614323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684694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763863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837167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7464915" y="39833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7549947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7693624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788128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7975111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019094" y="398334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148108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192092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56599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532222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614323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687627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763863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840100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7464915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7549948" y="39862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7693624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7884214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7975111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016162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148108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192092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256599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535155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611390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690559" y="39862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755067" y="39862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840099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461982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549947" y="398920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690692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884214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797511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016162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148108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192092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253667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535155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611390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696422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752134" y="39892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884303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459051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558744" y="399213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7690692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7890079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797511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016162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14517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192092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253667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535155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61139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696423" y="39921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746270" y="399213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884303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45905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7561676" y="399507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7690692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7890079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797511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016162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14517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192092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253667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535154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8608458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8699355" y="399507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8740405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8843031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45905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757047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7690692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7890078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797511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019094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14517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192092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253667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8535154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860845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8705220" y="399800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8845963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456119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570473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7690692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789007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797511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01909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14517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192092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253667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538086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8608459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8708152" y="4000934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8845963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453186" y="40038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573405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690692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789301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797511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019094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145176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192092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253667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38086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605526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711084" y="4003866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8845963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450254" y="40067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5734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687760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89301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978043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801909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145176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192092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253667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538086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605527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716948" y="400679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845963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745025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75734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768776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893011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978043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8019094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8142245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818915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253667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538086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605527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725745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845963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744732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7573405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7687760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7717081" y="401266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7893010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797804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8019094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8142245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8189159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8253667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8538086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8605527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848896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744732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7573405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7687760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7714149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78959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797804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024958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8142245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8189160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8253667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8538086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8602594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8848896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44732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7573405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7687760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771414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789594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797804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024958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14224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8189160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8250735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8294717" y="401852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8505833" y="40185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8538086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860259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8848896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44732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579270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7687760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7711217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7875418" y="402145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789594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024958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14224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8189160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825073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294717" y="402145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850290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853808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860259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884889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44732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57927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7687760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7711217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7872486" y="40243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78959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024958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139312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8189160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2507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288853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50290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8538086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860259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8848896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447323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579270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7687760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771121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7869554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7895943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02789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139313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189160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253667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288853" y="40273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8505833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853808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8602594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884889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447322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7579270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7687760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7711217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7869554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789887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798097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027891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139313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186226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253667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288853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505833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53808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8602594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884889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447322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576337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687760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7711217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7869554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7898876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7980976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027890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139313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186227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253667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8285921" y="403318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508765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8538086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602594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8848896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447322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57633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68776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71121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7869554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78988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798097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027890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13931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186227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253667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28592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508765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853808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8602594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884889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744732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7573405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68776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7714149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7869554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7898876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7983908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03082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13638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18622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25366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285921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508765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538086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602594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848896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74473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7573405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7681895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7714149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7869554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898875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983908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8030822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8136380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183294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25366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285921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50876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538086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602594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848896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7447323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7573405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7681895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7714149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7869554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7898875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983908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8030822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8136380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8183295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825366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285921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508765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53808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602594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664170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7447323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7573405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7681895" y="404784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771414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7866621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79018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7983908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8033755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8136380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8183295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253667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8285921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508765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53808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602594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661237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744732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757340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7681895" y="405078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7714149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786662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7901807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798684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03375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8133447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8180363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8253667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8285921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850876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535154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602594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661237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79611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848896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7450254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7570473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7681895" y="405371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7714149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786662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7901807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7986840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033755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13344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180363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256599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8285921" y="405371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50876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535154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8602594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661237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793184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845963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7450254" y="405664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7561676" y="405664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75675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7681895" y="40566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7717082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786662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7901807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7986839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036687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13344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180363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8256599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285921" y="40566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850876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53515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60259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661237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793184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845963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7453186" y="405957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7558744" y="405957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7681895" y="40595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7717081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786662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7901807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7989772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036687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13344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177431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256599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288853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850876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853515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860259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661237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793184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84596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7456119" y="406250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7555812" y="40625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7681895" y="40625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7717081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7863689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7901807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798977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036686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130516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177431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25659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288853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50583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53515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60259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661237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8793184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884596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7461982" y="4065442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7555812" y="40654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7681895" y="40654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7717081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7863689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7901807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7989772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039619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130516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177431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259531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288853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50583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532222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60259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66417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879318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84596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470780" y="40683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549947" y="40683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681895" y="40683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7717081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786369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790180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7992705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03961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130516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174498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2595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29471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50583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5322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60259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66417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79318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884596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476643" y="407130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7547015" y="407130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7681895" y="407130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772001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786369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790180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7992704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039618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127584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174498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259530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29471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502900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53222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60259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66417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79318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84596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7464915" y="40742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7479576" y="40742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7544084" y="40742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7576337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7687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7720013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786369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7901807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7992704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042552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12758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17449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294717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50290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529290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602594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66417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879025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8430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7456119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7479576" y="40771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7538219" y="40771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7573405" y="40771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7687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7720013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786075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7901807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042551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12758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171566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294716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50290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52929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602594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66417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790253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8430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7444390" y="408010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7488372" y="408010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7520626" y="40801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573405" y="40801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7687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772294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786075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7901807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799856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04548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124651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168634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26539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297649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49996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52929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605527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667102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78732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843031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7435594" y="408303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7494237" y="4083034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7588066" y="408303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7687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7722946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85782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790180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799856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8045483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12465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168634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26539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300582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497036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52635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60552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667102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78732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84010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7432662" y="40859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7497169" y="408596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7593930" y="408596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687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7722946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785782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790180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799856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045483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068941" y="408596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12465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16863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26539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300581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49703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52635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60552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667102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784387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84010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7429730" y="408889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7503033" y="40888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7599794" y="408889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687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772587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785782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7901807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8001500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048415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068941" y="408889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121719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165702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268327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30351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491171" y="40888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523426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605526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67003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784387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84010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7189292" y="409183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7423865" y="409183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7511829" y="409183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602727" y="409183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7687760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772587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7854892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7901807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8001500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048415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071872" y="409183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12171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165702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26832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303513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491171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523426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605526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670034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781455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8837167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7180495" y="409476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7420933" y="409476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605659" y="409476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7687760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772587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7854893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790180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004433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05134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071872" y="409476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12171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162770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271259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306445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488239" y="40947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520493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60845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670034" y="40947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781455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883716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177564" y="4097696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415068" y="409769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608591" y="40976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7690692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772881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7851960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7898875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004433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051347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083601" y="409769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10119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118787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16277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271259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306445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485307" y="409769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520494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60845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672965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778524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8834235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7174631" y="4100627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412136" y="41006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7611523" y="41006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7690692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7728810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785196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7898875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8007366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0542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11878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15983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27419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30937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485307" y="41006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517561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61139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67589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778524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834235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7171699" y="410356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7212749" y="410356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7409204" y="41035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614456" y="41035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69069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73174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8490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898876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8007365" y="41035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8054280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11878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159837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27419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309378" y="41035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482375" y="41035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51756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611390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675898" y="41035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775591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83130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7168766" y="41064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7227410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7406272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7620319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769069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7731741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784902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7898876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8010297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805428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11585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153973" y="41064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277124" y="41064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312310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476510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514628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61139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678830" y="41064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772659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83130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7165835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7230342" y="410942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7406272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7620319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769069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7731741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784609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898876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8010297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805721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8115856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8153973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828005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312310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473579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51462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614323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681762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769727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825438" y="41094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7162903" y="41123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723620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7403339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7623251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769362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7734674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7843163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7895943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8013229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805721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8112922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8153973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8280056" y="41123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8312310" y="411235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8464782" y="411235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8511696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8614323" y="41123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681763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766795" y="41123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825438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715997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7239139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7403339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7626185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769362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7737606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7840231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789594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8013229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805428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8112922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8151041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82829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8309378" y="411528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8458918" y="411528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8508765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8617255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684694" y="41152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763863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822506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7159970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7242070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7400407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7626184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7693624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7737606" y="411822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7837300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7895944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004433" y="411822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016162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8051347" y="411822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8109991" y="41182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8148108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8282988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8306445" y="4118220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8453054" y="4118220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8511697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8620187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8687627" y="411822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8749202" y="411822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822506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7157038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7242070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740040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7626184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7693623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7740538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7834368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7893010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004433" y="412115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016162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045483" y="412115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107059" y="412115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828592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8306445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8329902" y="4121153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8438392" y="412115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8485307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8514629" y="412115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8620187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8690559" y="412115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8743338" y="412115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8819573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7157038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7245003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7397476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7629117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769655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7743470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7831435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789301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001501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019094" y="412408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06894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107059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121719" y="412408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171566" y="412408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288853" y="412408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830351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8338700" y="4124085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8488239" y="41240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8514629" y="412408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8623118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8696422" y="412408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8737473" y="412408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8816642" y="41240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715703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7245003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739747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7629116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7696555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7743470" y="412701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7825571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789301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019094" y="412701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07187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104127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124651" y="412701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171566" y="412701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300581" y="412701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8344563" y="4127017"/>
            <a:ext cx="120544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4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488239" y="412701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8623118" y="412701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8696422" y="412701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8734541" y="412701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8813710" y="412701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15410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245003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7394543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762911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7696555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7740538" y="412994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7816774" y="412994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789007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024957" y="412994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074805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10412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133448" y="412994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168634" y="412994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300581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356292" y="4129949"/>
            <a:ext cx="102626" cy="0"/>
          </a:xfrm>
          <a:custGeom>
            <a:avLst/>
            <a:gdLst/>
            <a:ahLst/>
            <a:cxnLst/>
            <a:rect l="l" t="t" r="r" b="b"/>
            <a:pathLst>
              <a:path w="160020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491171" y="412994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626051" y="412994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696423" y="4129949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7638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8810777" y="41299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15410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24793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394543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629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769948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7740539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7807978" y="4132882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7843163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78900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027890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074805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101195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14517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165702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297649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373885" y="4132882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49703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6319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690559" y="4132882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763863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8807845" y="41328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15117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247936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394544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632048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6994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7737607" y="4135813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7843163" y="413581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7884214" y="413581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799856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0278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074805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101195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145176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165702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297649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49703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6348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690559" y="413581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719880" y="413581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766795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880198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8834235" y="413581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1511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24793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394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63204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702420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7737606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7761064" y="413874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7846096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7881282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799856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030823" y="41387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074805" y="41387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101195" y="41387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142245" y="41387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165702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294716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49996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634847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690559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8722812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8766795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8799049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8834235" y="413874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151174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7247935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7394544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7438525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7632048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770242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773467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7766928" y="4141678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784902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7881282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7998569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030823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8074805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8101195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8139313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816570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8294716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849996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8637779" y="41416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8687627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725745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769727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790253" y="41416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831302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7151174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724793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7391611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438526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590998" y="414461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63204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7053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734674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7772793" y="414461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784902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7878349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799856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03375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07480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10119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139313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16570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288853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85029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8640712" y="414461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8684694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872574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8772659" y="414461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8825438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7151174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7247935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739161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7435594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7588067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7632048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770535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77317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7787453" y="414754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793317" y="41475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85196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875418" y="41475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99856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80337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8074805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8104127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813638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816863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288853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50290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631916" y="414754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646576" y="4147542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728677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772659" y="414754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831302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7145309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247935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3916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43559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5880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632048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70828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73174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7851960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7875418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036686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071873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10412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130516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1686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28885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8505833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8631916" y="415047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8652441" y="4150474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872867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8769726" y="41504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883130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145309" y="41534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24793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3916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743852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758806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7632048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770828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7731742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854892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7875418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99563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8039618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8063076" y="41534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8107059" y="415340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816863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8285921" y="41534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850583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8631916" y="41534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8655373" y="415340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872574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766795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831302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7145309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724793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7391611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743852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758806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7632048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7711217" y="41563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728810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85489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878350" y="41563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99563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8042551" y="415633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8109990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817156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828592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50583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626051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661236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72574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763863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7145309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7247936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7391611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7438526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58806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632048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714149" y="415927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728810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857825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878350" y="415927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048415" y="415927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11878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171566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282988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50876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62605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670034" y="415927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722812" y="415927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749202" y="415927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834235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7145309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247936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39161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438526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58806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632048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725878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857825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8171566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282988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508765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626051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68469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716948" y="416220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83716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7145309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7245003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739161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7438526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588067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634980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72587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860757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995637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8171566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828298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8511697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8623118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8684694" y="4165135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837167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7151174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7245003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739161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743852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7588067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7632048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772587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786075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995637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8171566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8280056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8511697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8623118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8687627" y="4168067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8837167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151174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7245003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739161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743852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758806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7632048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772294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7863690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799563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174499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28005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851169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8623118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8690559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8737473" y="41709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8837167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15117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245003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739161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743852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758513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7632048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772294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7863689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799270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174499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28005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851169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8623118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8690559" y="417393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874333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8840100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151174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242070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391611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743852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7585134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7632048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772294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7863689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799270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174499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28005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514629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620187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8687627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8746270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8840100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151174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239139" y="417979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391611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43852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7585134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7632048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772001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7866621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7992705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17449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277124" y="417979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51462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620187" y="417979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868762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871694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874920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884009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151174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239139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39454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43852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758513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763204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772001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7866621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7992705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177431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277125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51462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6201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868762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8714016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8752135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884009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142377" y="418566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236207" y="418566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39454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743852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758513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763204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772001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786662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7992705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177431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277125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51462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8620187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8687627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8711083" y="418566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8755067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8843031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133581" y="41885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233274" y="41885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739454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7438525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758513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763204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786955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7992705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17743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277125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517562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8617255" y="41885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8687627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8708152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8728677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8755067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884303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7127717" y="4191524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7233274" y="4191524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739454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7438525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758513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7632048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7717081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786955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7992705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177431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827419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8517562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8617255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8687627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8708151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8734541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8755067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8843031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7124784" y="41944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7162903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7227410" y="41944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7262597" y="419445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739454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7438525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763204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7717082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7869554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7989772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8177431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8274192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8517562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8617255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8690559" y="41944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8737474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8757998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884303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7118920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7165835" y="41973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7224478" y="419738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7268460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739454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744145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763204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7717082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7869554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7989772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8177431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8274192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8517562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86172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8696422" y="41973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8737474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8757998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884596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7115988" y="420032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7165835" y="420032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7218613" y="420032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7271393" y="420032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739454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744145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763204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771708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787248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98977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8177431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827419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8517561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8617255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869642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8740406" y="420032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8757998" y="420032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884596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7113056" y="42032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7168766" y="420325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7206884" y="420325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7277257" y="420325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7394543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7441458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7632048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714149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87248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989772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818036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8274192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852049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8614323" y="42032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740406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757998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84596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7107191" y="42061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7171699" y="420618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7286053" y="42061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7397476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7441458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7582202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632048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714149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872486" y="42061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989772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818036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8274192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852049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861432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8740406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757998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84596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7104259" y="42091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7177563" y="420911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7288986" y="42091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7397476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744145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7582202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763204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7714149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872486" y="42091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989772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818036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8271259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852049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861432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8740406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875799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884596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101327" y="421205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7183427" y="421205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7291917" y="42120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7397476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7441458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7582202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7632048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7714149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7875418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7989772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81803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8271260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852049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861432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8740406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8757998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884596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098394" y="42149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198089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294850" y="42149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397476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44145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758220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7632048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7714149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787541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798977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1803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271260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52049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861432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8740406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8757998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884596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098394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297782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39747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441458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58220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63204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711217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875418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989772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180363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271260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52049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611390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740406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757998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84889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7095462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300714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39747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44439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58220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629116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71121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875418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989772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8180363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8271260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852049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8611390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740406" y="422084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757998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7092531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730364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7400407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744439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758220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62911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71121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875418" y="422377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98684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818329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827126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8523426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861139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8740406" y="422377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8757998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7089599" y="42267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7136513" y="422671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7268460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730364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7400408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744439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758220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7626184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711217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875418" y="42267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98684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818329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827126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852342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861139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8740406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8757998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089599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7133581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7265528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7306578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7400408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7444391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7579270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7623251" y="42296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7711217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878349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98684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818329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827126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852342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861139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873747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8757998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884889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7086666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7133581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72655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7306578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740040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7444390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7579270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7620319" y="423257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771121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878349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98684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8183295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827126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852342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861139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873747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8755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884889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7083734" y="42355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7130649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726552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7309511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7400407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7444390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7579270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7611523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71121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878349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98684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8183295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827126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852342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861139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873747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755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84889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7083734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7130649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726846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7312443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7403339" y="423843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438525" y="423843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579270" y="423843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71121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878349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98684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8183295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827126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8523426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861139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73747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755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848896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7083734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712771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7268460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7312443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7403339" y="4241371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579270" y="4241371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708284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8783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986840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8183295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8271260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523426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608458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73747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755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848896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7077870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7127717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7271393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7312443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7406272" y="424430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7467848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570473" y="42443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579270" y="424430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708284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793317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8783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986840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183295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8271260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52342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60845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73747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755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848896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7077870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7124785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7271393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7315375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406272" y="4247236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464915" y="4247236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564609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579269" y="424723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62325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708284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779038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7878349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7986840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183295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271260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52342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60845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73747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755067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84889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7077870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12478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27432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315374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406272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420933" y="425016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45025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7464915" y="4250168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7582202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7626184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7708284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779038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7878349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798684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18329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2712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52342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60845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873747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8755067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885182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074938" y="425310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12185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27432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7315374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7406272" y="425310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7450254" y="425310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7464915" y="4253100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75822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7626184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770828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779038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7878349" y="425310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798684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8183294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82712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852342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860845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8737474" y="425310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8755067" y="425310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885182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7074938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7121852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7274325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7318307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7406272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7450254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7473712" y="4256032"/>
            <a:ext cx="99775" cy="0"/>
          </a:xfrm>
          <a:custGeom>
            <a:avLst/>
            <a:gdLst/>
            <a:ahLst/>
            <a:cxnLst/>
            <a:rect l="l" t="t" r="r" b="b"/>
            <a:pathLst>
              <a:path w="155575">
                <a:moveTo>
                  <a:pt x="0" y="0"/>
                </a:moveTo>
                <a:lnTo>
                  <a:pt x="15544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75792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7626184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770828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779038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878349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98684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8186227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82712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852342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860845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8737474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8755067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85182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7074938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7121852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7277257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7318307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7406272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7447323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7529423" y="42589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758220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623252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70828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790386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878349" y="42589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98390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8186227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82712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8523426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860845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737474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755067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85182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7074938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7118920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7277257" y="42618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7318307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740920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44439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58220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62325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70828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790386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881282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798390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8186227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2712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523426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60845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737474" y="42618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85182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707493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711892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728018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318307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409204" y="42648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432662" y="42648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58220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614456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70828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7790386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7881282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798684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186227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2712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523426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60845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737474" y="426482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87521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885182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7072005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11598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280188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32124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420933" y="42677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588066" y="426776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70828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7790386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7881282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798390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186227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2712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523426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60845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73454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87521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885182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7072005" y="42706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11598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28605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321240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429730" y="42706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590998" y="427069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708285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7790386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788128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798390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186227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271260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52049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60845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73454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8752135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88518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7072005" y="427362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11598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28605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321240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605659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708285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790386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881282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98390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8186227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271260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5204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60845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734541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752135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85182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7074938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711305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28605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32123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412136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708285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790386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881282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98390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818622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8271260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5204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60845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734541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752135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85182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7074938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711305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728898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321239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412136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614456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708285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79038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881282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98390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818622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8271260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52049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608459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734541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752135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85182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7074938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711305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728898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321239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409204" y="42824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605659" y="42824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708285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79038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881282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818622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8271259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52049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608459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734541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752135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85182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7074938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7110123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7288986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321239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409204" y="42853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608591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708285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790386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881282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818622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8271259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52049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608459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734541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752134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85182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7074938" y="428828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7110123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7288986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321239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409204" y="428828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608591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708285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790386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8812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98390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818622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82741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52049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60845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734541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752134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85182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7074938" y="42912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711012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729191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321239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409204" y="42912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608591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708285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790386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8812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798390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818622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82741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52049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60845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734541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752134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85182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7077870" y="42941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711012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729191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321239" y="42941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409204" y="42941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60859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708285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790386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7881282" y="42941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798390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8186226" y="42941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2741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52049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608459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734541" y="429415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74920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885182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707787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7110124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291917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321240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409204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608591" y="42970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7708285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790386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7878349" y="42970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798390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189160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2741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51756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608459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8731609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874920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885182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077870" y="43000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10719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291917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32124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409204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611523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7708285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7790386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7878349" y="43000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798390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189159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2741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51756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608459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8731609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874920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885182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077870" y="43029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10719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32124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7409204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7611523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7708285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7790386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7878349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98390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818916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82741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851756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8608459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8731609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874920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885182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7077870" y="43058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710719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7294850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7318307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7409204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7611523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7708285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7790386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7878349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798390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8189160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8274192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851756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8608459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8731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874920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884889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7083734" y="43088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710719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7294850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7315374" y="43088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7409204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7611523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7708284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7790386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878349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983908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8189160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8274192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851756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8608459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8731609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74920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84889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7083734" y="43117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7104259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7294850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7312443" y="43117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740920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611523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70828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79038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878349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98390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8189160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8277125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51756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60845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731609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74920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84889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708373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7104259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294850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31537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40920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611523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70828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779038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7878349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798390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18916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277125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51756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60845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8731609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8749202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884889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077870" y="43176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10426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294850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31537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40920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7611523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770828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77903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7878349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7983908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818916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8277125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851462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860845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8731609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8749202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884889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707787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710426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729485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73212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7406272" y="43205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7611523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7708284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77903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7878349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7983908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818916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8277125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8514629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8608459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8731609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874627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884889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707787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710426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7294850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7321240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7406272" y="432347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7611523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7708284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779038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7878349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818916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8277124" y="432347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8514629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8608459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8731609" y="432347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8746270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84889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70778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710426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7294850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7321240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7406272" y="432640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7611523" y="432640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71121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779038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878349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983908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818916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8277124" y="432640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8514629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8608459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8731609" y="432640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746270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84889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7077870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710426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729778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731830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7406272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7611523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771121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79038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875418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983908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8186226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8280056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851462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860845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72867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746270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84889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708373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710426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7297783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7315375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7406272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7611523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71121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79038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87541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983908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8183294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8280056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851169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60845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72867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746270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84889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7083734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7101327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7297783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31537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406272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611523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71121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79038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875418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983908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8180363" y="43352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8280056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51169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60845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72867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746270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84889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7086666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710426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7297783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731537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406272" y="43381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611523" y="43381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71121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79038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787541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798683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177431" y="433813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280056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51169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60845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72867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746270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884889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7092531" y="434106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1042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297783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406272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611523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71121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779038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7875418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7986839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171566" y="43410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28005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51169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608458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872867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8746270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884889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1042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297783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40920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7611523" y="43439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771121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7790386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7875418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7989772" y="434399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168634" y="434399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282988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51169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861139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872867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8746269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8848896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101327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294850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740920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7611523" y="434692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7711217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7790386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7875418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7992705" y="434692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162770" y="434692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282988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508765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61139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872867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8746269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8848896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7101327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29485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40920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611523" y="434986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711217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790386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875418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995636" y="434986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8151041" y="434986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282988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50876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61139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72867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743338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8848896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7101327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729485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740920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611523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711217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79038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872486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998568" y="43527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8139313" y="43527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8282988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850876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861139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728677" y="43527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743338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84889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7101327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729485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740920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7611523" y="43557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7714149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779038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872486" y="43557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8004433" y="4355726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8112923" y="435572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8282988" y="43557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850876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861139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8728677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743338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845963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7101327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729485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740920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7611523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7714149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779038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787248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8010298" y="4358658"/>
            <a:ext cx="158418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8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8285921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850583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861139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8725745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8743338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884596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71042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729485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740920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761152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7714149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779038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787248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8019094" y="4361590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285921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50583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61139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8725745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8743338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884596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71042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729485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409204" y="43645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7611523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7714149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7790386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787248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033755" y="4364522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285921" y="43645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505833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861139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87257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8743338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8845963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1042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29485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409204" y="43674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7611523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7714149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7790386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787248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051348" y="4367454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285921" y="43674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505833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61139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7257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743338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845963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71042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7291917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7412136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608591" y="437038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714149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79038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87248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8288853" y="437038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850290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8614323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87257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8743338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845963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7104260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7291917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741213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7608591" y="437331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771414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779038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7869554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8024958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8139312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8288853" y="43733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8499968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8614323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87257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8743338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8845963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7104260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7291917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7412136" y="43762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7608591" y="43762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771414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779038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7869554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8024958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808066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813931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8294716" y="437625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8491171" y="437625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861432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87257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8743338" y="437625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884596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10426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29191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412136" y="43791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7608591" y="43791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7717082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779038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7869554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027891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080669" y="43791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13931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297649" y="43791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485307" y="437918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61432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7257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8743338" y="43791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884596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104259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288986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415068" y="43821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608591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717082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79038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869554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027891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080669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13931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300582" y="438211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476510" y="438211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61432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725745" y="43821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740406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84596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7107191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7288986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7415068" y="438504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605659" y="43850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717082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79038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869554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8027891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8080669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8136380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8303514" y="43850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470647" y="43850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61432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725745" y="43850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740406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843031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7107191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72889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7415068" y="43879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7602727" y="43879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7717082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7790386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7869554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802789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8080669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813638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8309378" y="4387979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8461850" y="438797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8614323" y="438797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8725745" y="438797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874040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843031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710719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7286053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7420933" y="439091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7599794" y="439091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7717082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7790386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786662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02789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080669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13638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8315242" y="4390911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8453053" y="439091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8614323" y="439091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8722812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874040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884303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710719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7286053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7426797" y="4393844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7593931" y="439384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7717081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779038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786662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030823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080669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136380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321107" y="439384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438393" y="4393844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617255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722812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74040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884303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107191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286053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429729" y="4396776"/>
            <a:ext cx="184889" cy="0"/>
          </a:xfrm>
          <a:custGeom>
            <a:avLst/>
            <a:gdLst/>
            <a:ahLst/>
            <a:cxnLst/>
            <a:rect l="l" t="t" r="r" b="b"/>
            <a:pathLst>
              <a:path w="288290">
                <a:moveTo>
                  <a:pt x="0" y="0"/>
                </a:moveTo>
                <a:lnTo>
                  <a:pt x="28803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717081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79038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86662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030823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080669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133447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329902" y="4396776"/>
            <a:ext cx="146608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6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617255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722812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74040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84303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7110124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7280188" y="439970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7435594" y="4399708"/>
            <a:ext cx="175930" cy="0"/>
          </a:xfrm>
          <a:custGeom>
            <a:avLst/>
            <a:gdLst/>
            <a:ahLst/>
            <a:cxnLst/>
            <a:rect l="l" t="t" r="r" b="b"/>
            <a:pathLst>
              <a:path w="274320">
                <a:moveTo>
                  <a:pt x="0" y="0"/>
                </a:moveTo>
                <a:lnTo>
                  <a:pt x="27432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7720013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79038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86662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8030822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8080669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8133447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8347496" y="4399708"/>
            <a:ext cx="120544" cy="0"/>
          </a:xfrm>
          <a:custGeom>
            <a:avLst/>
            <a:gdLst/>
            <a:ahLst/>
            <a:cxnLst/>
            <a:rect l="l" t="t" r="r" b="b"/>
            <a:pathLst>
              <a:path w="187959">
                <a:moveTo>
                  <a:pt x="0" y="0"/>
                </a:moveTo>
                <a:lnTo>
                  <a:pt x="1874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617255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8722812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874040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840099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7110124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7280188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7450254" y="4402640"/>
            <a:ext cx="155567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0" y="0"/>
                </a:moveTo>
                <a:lnTo>
                  <a:pt x="2423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7720013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779038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786662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030822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080669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133448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365088" y="4402640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617255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8722812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8740406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8834235" y="440264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110123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277257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473712" y="440557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720013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79038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786368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033755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08066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133448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326971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385614" y="440557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470647" y="44055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617255" y="440557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722812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740406" y="44055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825438" y="440557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113056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25086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274325" y="440850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576338" y="440850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720013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79038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86369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8033755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8080669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130516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326971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46478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620187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722812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737474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819573" y="440850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7113056" y="441143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7142378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7177564" y="441143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7247936" y="441143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444390" y="44114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720013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7903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86369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8033755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8080669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81305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8329903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8461851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620187" y="441143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722812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737474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810778" y="4411436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7115989" y="441436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7171699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7198089" y="44143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7218613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7245003" y="441436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7720013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790386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86369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803668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8080669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8130516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8329903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8461851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8626051" y="441436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8722812" y="44143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737474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799049" y="4414369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7115988" y="4417301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7444390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7508898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7573405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7722946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7790386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7863690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03668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8080669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8130516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8329902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8394410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8461851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8631916" y="4417301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8719880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8737474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8755067" y="4417301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121852" y="4420233"/>
            <a:ext cx="158418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8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7447323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7508898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7573405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7722946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7790386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7860757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8036686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080669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12758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332835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8394410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8458918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8637779" y="442023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8719880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8737474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8752134" y="4420233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7127717" y="4423165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744732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7508898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7570473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7722946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7790386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786075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036686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080669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1275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8332835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8394410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84589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8643645" y="442316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8719880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8737474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8752134" y="4423165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157038" y="4426097"/>
            <a:ext cx="94074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44732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75088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7570473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7722946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7790386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786075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039619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080669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1275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332835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394411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8458919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8655373" y="4426097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8719880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8737474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8752134" y="4426097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183427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7203953" y="44290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744732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750889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757047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77229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7790386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786075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03961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080669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124651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332834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8394411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8458919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8675898" y="442903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8719880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873747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8752134" y="442903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139446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253799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44732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7508898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757047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77258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7790386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7857825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039618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080669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12465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33576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39441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8455986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8719880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8737474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8810778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136513" y="443489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253799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45025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508898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5675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77258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7790386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7857825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0425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080669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33576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39441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455986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655373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8719880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8737474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880491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136513" y="44378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195156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25086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45025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750889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7567541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772587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7790386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785782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042551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080669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12465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33870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39441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453053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655373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719880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8734541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8752134" y="443782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8804913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139445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195156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25086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45025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750889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756754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772587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7790386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7857825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042551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080669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121719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33870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39441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453053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655373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719880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8734541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874627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8804913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139445" y="44436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195156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250868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450254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7508898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7564609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7725878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7790386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785489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045483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080669" y="44436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121719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33870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45012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8655373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8716949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8734541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874627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880198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139445" y="44466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195156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247935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45025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508898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564609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772881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779038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7854892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045483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080669" y="44466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121719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338699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39441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450122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8658305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716949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8734541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874627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880198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14237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19515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247935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45318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50889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564609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772881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779038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785489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04255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080669" y="44495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121719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34163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39441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447189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65830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8716949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8734541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8746269" y="444955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880198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14237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195156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247936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453186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50889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7561676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77288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7790386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785489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0425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080669" y="445248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124651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34163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39441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447189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65830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716949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8734541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8746269" y="445248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880198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142378" y="44554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195156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24500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7456119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750889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7561676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77288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7790386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785196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039619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080669" y="445541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124651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8344564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8394411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844425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86612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871694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8734541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7492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799049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7145309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719515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24207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45611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50889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7558744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77317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779038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785196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036686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080669" y="44583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124651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344563" y="44583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839441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8444257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8661237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871694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8734541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7492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796116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7145309" y="44612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719515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7242070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7456119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7508898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7558744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773174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7790386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7849028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03668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080669" y="44612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12758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344563" y="44612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394411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8444257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8661237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8716949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8734541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87492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879611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7145309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7195156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7242071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7456119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750889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755874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77317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7790386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784902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803668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8080669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812758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834456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8394411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844425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866417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8716949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8731609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8749202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879318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7151174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7195156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7239139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745905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7508898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755581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77317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7790386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7849028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803668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8080669" y="44671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8127584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834163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8394411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8447189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8664169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8716949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8731609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8749202" y="446714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879318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715117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7195156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7239139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745905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2" name="object 3472"/>
          <p:cNvSpPr/>
          <p:nvPr/>
        </p:nvSpPr>
        <p:spPr>
          <a:xfrm>
            <a:off x="7508898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7555813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4" name="object 3474"/>
          <p:cNvSpPr/>
          <p:nvPr/>
        </p:nvSpPr>
        <p:spPr>
          <a:xfrm>
            <a:off x="773467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7790386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784609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803375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8080669" y="447008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8127584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0" name="object 3480"/>
          <p:cNvSpPr/>
          <p:nvPr/>
        </p:nvSpPr>
        <p:spPr>
          <a:xfrm>
            <a:off x="834163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839441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2" name="object 3482"/>
          <p:cNvSpPr/>
          <p:nvPr/>
        </p:nvSpPr>
        <p:spPr>
          <a:xfrm>
            <a:off x="8447189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8664169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4" name="object 3484"/>
          <p:cNvSpPr/>
          <p:nvPr/>
        </p:nvSpPr>
        <p:spPr>
          <a:xfrm>
            <a:off x="8716949" y="44700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8731609" y="44700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6" name="object 3486"/>
          <p:cNvSpPr/>
          <p:nvPr/>
        </p:nvSpPr>
        <p:spPr>
          <a:xfrm>
            <a:off x="8752134" y="447008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71541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8" name="object 3488"/>
          <p:cNvSpPr/>
          <p:nvPr/>
        </p:nvSpPr>
        <p:spPr>
          <a:xfrm>
            <a:off x="7195156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723620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0" name="object 3490"/>
          <p:cNvSpPr/>
          <p:nvPr/>
        </p:nvSpPr>
        <p:spPr>
          <a:xfrm>
            <a:off x="746198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7508898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2" name="object 3492"/>
          <p:cNvSpPr/>
          <p:nvPr/>
        </p:nvSpPr>
        <p:spPr>
          <a:xfrm>
            <a:off x="7549947" y="44730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7734674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7787453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7840231" y="44730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803375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8080669" y="44730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812758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8338699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8394411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845012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8664170" y="44730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8708151" y="447301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8714016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873160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8749202" y="4473012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715410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719515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7233274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7461982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7505966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7541152" y="447594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7734674" y="44759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7778656" y="447594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7834368" y="44759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8033755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8080669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812758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833870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8394411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845012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8664170" y="4475944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8714016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8731609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8749202" y="4475944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7154106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7195156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7233274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7464915" y="447887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7500100" y="4478877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7737607" y="4478877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803375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8080669" y="44788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812758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833870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8394411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845012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8" name="object 3538"/>
          <p:cNvSpPr/>
          <p:nvPr/>
        </p:nvSpPr>
        <p:spPr>
          <a:xfrm>
            <a:off x="866123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8714016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0" name="object 3540"/>
          <p:cNvSpPr/>
          <p:nvPr/>
        </p:nvSpPr>
        <p:spPr>
          <a:xfrm>
            <a:off x="8731609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8746269" y="44788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2" name="object 3542"/>
          <p:cNvSpPr/>
          <p:nvPr/>
        </p:nvSpPr>
        <p:spPr>
          <a:xfrm>
            <a:off x="8796116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7157038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4" name="object 3544"/>
          <p:cNvSpPr/>
          <p:nvPr/>
        </p:nvSpPr>
        <p:spPr>
          <a:xfrm>
            <a:off x="719515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722741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6" name="object 3546"/>
          <p:cNvSpPr/>
          <p:nvPr/>
        </p:nvSpPr>
        <p:spPr>
          <a:xfrm>
            <a:off x="7464915" y="4481809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755581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8" name="object 3548"/>
          <p:cNvSpPr/>
          <p:nvPr/>
        </p:nvSpPr>
        <p:spPr>
          <a:xfrm>
            <a:off x="7740539" y="4481809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8033755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0" name="object 3550"/>
          <p:cNvSpPr/>
          <p:nvPr/>
        </p:nvSpPr>
        <p:spPr>
          <a:xfrm>
            <a:off x="8080669" y="44818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812758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2" name="object 3552"/>
          <p:cNvSpPr/>
          <p:nvPr/>
        </p:nvSpPr>
        <p:spPr>
          <a:xfrm>
            <a:off x="833870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839441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4" name="object 3554"/>
          <p:cNvSpPr/>
          <p:nvPr/>
        </p:nvSpPr>
        <p:spPr>
          <a:xfrm>
            <a:off x="84530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8661237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6" name="object 3556"/>
          <p:cNvSpPr/>
          <p:nvPr/>
        </p:nvSpPr>
        <p:spPr>
          <a:xfrm>
            <a:off x="8690559" y="44818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8714016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8" name="object 3558"/>
          <p:cNvSpPr/>
          <p:nvPr/>
        </p:nvSpPr>
        <p:spPr>
          <a:xfrm>
            <a:off x="8731609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8746269" y="44818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0" name="object 3560"/>
          <p:cNvSpPr/>
          <p:nvPr/>
        </p:nvSpPr>
        <p:spPr>
          <a:xfrm>
            <a:off x="8796116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7157038" y="448474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2" name="object 3562"/>
          <p:cNvSpPr/>
          <p:nvPr/>
        </p:nvSpPr>
        <p:spPr>
          <a:xfrm>
            <a:off x="7186360" y="4484740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7461983" y="4484740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4" name="object 3564"/>
          <p:cNvSpPr/>
          <p:nvPr/>
        </p:nvSpPr>
        <p:spPr>
          <a:xfrm>
            <a:off x="755874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7743470" y="44847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6" name="object 3566"/>
          <p:cNvSpPr/>
          <p:nvPr/>
        </p:nvSpPr>
        <p:spPr>
          <a:xfrm>
            <a:off x="7796250" y="4484740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8033755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8" name="object 3568"/>
          <p:cNvSpPr/>
          <p:nvPr/>
        </p:nvSpPr>
        <p:spPr>
          <a:xfrm>
            <a:off x="8080669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812758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0" name="object 3570"/>
          <p:cNvSpPr/>
          <p:nvPr/>
        </p:nvSpPr>
        <p:spPr>
          <a:xfrm>
            <a:off x="833870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8394411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2" name="object 3572"/>
          <p:cNvSpPr/>
          <p:nvPr/>
        </p:nvSpPr>
        <p:spPr>
          <a:xfrm>
            <a:off x="845305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86612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4" name="object 3574"/>
          <p:cNvSpPr/>
          <p:nvPr/>
        </p:nvSpPr>
        <p:spPr>
          <a:xfrm>
            <a:off x="8714016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8731609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6" name="object 3576"/>
          <p:cNvSpPr/>
          <p:nvPr/>
        </p:nvSpPr>
        <p:spPr>
          <a:xfrm>
            <a:off x="8746269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8796116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8" name="object 3578"/>
          <p:cNvSpPr/>
          <p:nvPr/>
        </p:nvSpPr>
        <p:spPr>
          <a:xfrm>
            <a:off x="7159970" y="4487673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746198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0" name="object 3580"/>
          <p:cNvSpPr/>
          <p:nvPr/>
        </p:nvSpPr>
        <p:spPr>
          <a:xfrm>
            <a:off x="7494237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7508898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2" name="object 3582"/>
          <p:cNvSpPr/>
          <p:nvPr/>
        </p:nvSpPr>
        <p:spPr>
          <a:xfrm>
            <a:off x="755874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7749335" y="448767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4" name="object 3584"/>
          <p:cNvSpPr/>
          <p:nvPr/>
        </p:nvSpPr>
        <p:spPr>
          <a:xfrm>
            <a:off x="7802114" y="44876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7851960" y="448767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6" name="object 3586"/>
          <p:cNvSpPr/>
          <p:nvPr/>
        </p:nvSpPr>
        <p:spPr>
          <a:xfrm>
            <a:off x="8033755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8080669" y="44876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8" name="object 3588"/>
          <p:cNvSpPr/>
          <p:nvPr/>
        </p:nvSpPr>
        <p:spPr>
          <a:xfrm>
            <a:off x="812758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833870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0" name="object 3590"/>
          <p:cNvSpPr/>
          <p:nvPr/>
        </p:nvSpPr>
        <p:spPr>
          <a:xfrm>
            <a:off x="8394411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845012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2" name="object 3592"/>
          <p:cNvSpPr/>
          <p:nvPr/>
        </p:nvSpPr>
        <p:spPr>
          <a:xfrm>
            <a:off x="8658304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8714016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4" name="object 3594"/>
          <p:cNvSpPr/>
          <p:nvPr/>
        </p:nvSpPr>
        <p:spPr>
          <a:xfrm>
            <a:off x="8731609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874627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6" name="object 3596"/>
          <p:cNvSpPr/>
          <p:nvPr/>
        </p:nvSpPr>
        <p:spPr>
          <a:xfrm>
            <a:off x="8796116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7157038" y="449060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8" name="object 3598"/>
          <p:cNvSpPr/>
          <p:nvPr/>
        </p:nvSpPr>
        <p:spPr>
          <a:xfrm>
            <a:off x="7233274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746198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0" name="object 3600"/>
          <p:cNvSpPr/>
          <p:nvPr/>
        </p:nvSpPr>
        <p:spPr>
          <a:xfrm>
            <a:off x="7508898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755874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2" name="object 3602"/>
          <p:cNvSpPr/>
          <p:nvPr/>
        </p:nvSpPr>
        <p:spPr>
          <a:xfrm>
            <a:off x="7734674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7810910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4" name="object 3604"/>
          <p:cNvSpPr/>
          <p:nvPr/>
        </p:nvSpPr>
        <p:spPr>
          <a:xfrm>
            <a:off x="7846097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803375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6" name="object 3606"/>
          <p:cNvSpPr/>
          <p:nvPr/>
        </p:nvSpPr>
        <p:spPr>
          <a:xfrm>
            <a:off x="8080669" y="44906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812758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8" name="object 3608"/>
          <p:cNvSpPr/>
          <p:nvPr/>
        </p:nvSpPr>
        <p:spPr>
          <a:xfrm>
            <a:off x="833870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8394411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0" name="object 3610"/>
          <p:cNvSpPr/>
          <p:nvPr/>
        </p:nvSpPr>
        <p:spPr>
          <a:xfrm>
            <a:off x="845305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8658304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2" name="object 3612"/>
          <p:cNvSpPr/>
          <p:nvPr/>
        </p:nvSpPr>
        <p:spPr>
          <a:xfrm>
            <a:off x="8714016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8731609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4" name="object 3614"/>
          <p:cNvSpPr/>
          <p:nvPr/>
        </p:nvSpPr>
        <p:spPr>
          <a:xfrm>
            <a:off x="874627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8796116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6" name="object 3616"/>
          <p:cNvSpPr/>
          <p:nvPr/>
        </p:nvSpPr>
        <p:spPr>
          <a:xfrm>
            <a:off x="7157038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7195156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8" name="object 3618"/>
          <p:cNvSpPr/>
          <p:nvPr/>
        </p:nvSpPr>
        <p:spPr>
          <a:xfrm>
            <a:off x="7233274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746198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0" name="object 3620"/>
          <p:cNvSpPr/>
          <p:nvPr/>
        </p:nvSpPr>
        <p:spPr>
          <a:xfrm>
            <a:off x="7508898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755874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2" name="object 3622"/>
          <p:cNvSpPr/>
          <p:nvPr/>
        </p:nvSpPr>
        <p:spPr>
          <a:xfrm>
            <a:off x="7734675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7790385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4" name="object 3624"/>
          <p:cNvSpPr/>
          <p:nvPr/>
        </p:nvSpPr>
        <p:spPr>
          <a:xfrm>
            <a:off x="7843163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803668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6" name="object 3626"/>
          <p:cNvSpPr/>
          <p:nvPr/>
        </p:nvSpPr>
        <p:spPr>
          <a:xfrm>
            <a:off x="8077737" y="449353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812758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8" name="object 3628"/>
          <p:cNvSpPr/>
          <p:nvPr/>
        </p:nvSpPr>
        <p:spPr>
          <a:xfrm>
            <a:off x="833870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839441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0" name="object 3630"/>
          <p:cNvSpPr/>
          <p:nvPr/>
        </p:nvSpPr>
        <p:spPr>
          <a:xfrm>
            <a:off x="845012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8658304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2" name="object 3632"/>
          <p:cNvSpPr/>
          <p:nvPr/>
        </p:nvSpPr>
        <p:spPr>
          <a:xfrm>
            <a:off x="8714016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8731609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4" name="object 3634"/>
          <p:cNvSpPr/>
          <p:nvPr/>
        </p:nvSpPr>
        <p:spPr>
          <a:xfrm>
            <a:off x="874627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8796116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6" name="object 3636"/>
          <p:cNvSpPr/>
          <p:nvPr/>
        </p:nvSpPr>
        <p:spPr>
          <a:xfrm>
            <a:off x="7157038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7195156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8" name="object 3638"/>
          <p:cNvSpPr/>
          <p:nvPr/>
        </p:nvSpPr>
        <p:spPr>
          <a:xfrm>
            <a:off x="7236207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9" name="object 3639"/>
          <p:cNvSpPr/>
          <p:nvPr/>
        </p:nvSpPr>
        <p:spPr>
          <a:xfrm>
            <a:off x="746198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0" name="object 3640"/>
          <p:cNvSpPr/>
          <p:nvPr/>
        </p:nvSpPr>
        <p:spPr>
          <a:xfrm>
            <a:off x="7508898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1" name="object 3641"/>
          <p:cNvSpPr/>
          <p:nvPr/>
        </p:nvSpPr>
        <p:spPr>
          <a:xfrm>
            <a:off x="755874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2" name="object 3642"/>
          <p:cNvSpPr/>
          <p:nvPr/>
        </p:nvSpPr>
        <p:spPr>
          <a:xfrm>
            <a:off x="7734674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3" name="object 3643"/>
          <p:cNvSpPr/>
          <p:nvPr/>
        </p:nvSpPr>
        <p:spPr>
          <a:xfrm>
            <a:off x="7787453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4" name="object 3644"/>
          <p:cNvSpPr/>
          <p:nvPr/>
        </p:nvSpPr>
        <p:spPr>
          <a:xfrm>
            <a:off x="7843163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5" name="object 3645"/>
          <p:cNvSpPr/>
          <p:nvPr/>
        </p:nvSpPr>
        <p:spPr>
          <a:xfrm>
            <a:off x="8036687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6" name="object 3646"/>
          <p:cNvSpPr/>
          <p:nvPr/>
        </p:nvSpPr>
        <p:spPr>
          <a:xfrm>
            <a:off x="8074805" y="449646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7" name="object 3647"/>
          <p:cNvSpPr/>
          <p:nvPr/>
        </p:nvSpPr>
        <p:spPr>
          <a:xfrm>
            <a:off x="812758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8" name="object 3648"/>
          <p:cNvSpPr/>
          <p:nvPr/>
        </p:nvSpPr>
        <p:spPr>
          <a:xfrm>
            <a:off x="833870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9" name="object 3649"/>
          <p:cNvSpPr/>
          <p:nvPr/>
        </p:nvSpPr>
        <p:spPr>
          <a:xfrm>
            <a:off x="839441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0" name="object 3650"/>
          <p:cNvSpPr/>
          <p:nvPr/>
        </p:nvSpPr>
        <p:spPr>
          <a:xfrm>
            <a:off x="845012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1" name="object 3651"/>
          <p:cNvSpPr/>
          <p:nvPr/>
        </p:nvSpPr>
        <p:spPr>
          <a:xfrm>
            <a:off x="8661237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2" name="object 3652"/>
          <p:cNvSpPr/>
          <p:nvPr/>
        </p:nvSpPr>
        <p:spPr>
          <a:xfrm>
            <a:off x="8714016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3" name="object 3653"/>
          <p:cNvSpPr/>
          <p:nvPr/>
        </p:nvSpPr>
        <p:spPr>
          <a:xfrm>
            <a:off x="8728677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4" name="object 3654"/>
          <p:cNvSpPr/>
          <p:nvPr/>
        </p:nvSpPr>
        <p:spPr>
          <a:xfrm>
            <a:off x="874627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5" name="object 3655"/>
          <p:cNvSpPr/>
          <p:nvPr/>
        </p:nvSpPr>
        <p:spPr>
          <a:xfrm>
            <a:off x="8796116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7157038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7" name="object 3657"/>
          <p:cNvSpPr/>
          <p:nvPr/>
        </p:nvSpPr>
        <p:spPr>
          <a:xfrm>
            <a:off x="7195156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723620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9" name="object 3659"/>
          <p:cNvSpPr/>
          <p:nvPr/>
        </p:nvSpPr>
        <p:spPr>
          <a:xfrm>
            <a:off x="7464915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7508898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1" name="object 3661"/>
          <p:cNvSpPr/>
          <p:nvPr/>
        </p:nvSpPr>
        <p:spPr>
          <a:xfrm>
            <a:off x="755581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773467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3" name="object 3663"/>
          <p:cNvSpPr/>
          <p:nvPr/>
        </p:nvSpPr>
        <p:spPr>
          <a:xfrm>
            <a:off x="7787453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7843163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5" name="object 3665"/>
          <p:cNvSpPr/>
          <p:nvPr/>
        </p:nvSpPr>
        <p:spPr>
          <a:xfrm>
            <a:off x="8036686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8071872" y="449940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7" name="object 3667"/>
          <p:cNvSpPr/>
          <p:nvPr/>
        </p:nvSpPr>
        <p:spPr>
          <a:xfrm>
            <a:off x="8124651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8338699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9" name="object 3669"/>
          <p:cNvSpPr/>
          <p:nvPr/>
        </p:nvSpPr>
        <p:spPr>
          <a:xfrm>
            <a:off x="8394410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84501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1" name="object 3671"/>
          <p:cNvSpPr/>
          <p:nvPr/>
        </p:nvSpPr>
        <p:spPr>
          <a:xfrm>
            <a:off x="866123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2" name="object 3672"/>
          <p:cNvSpPr/>
          <p:nvPr/>
        </p:nvSpPr>
        <p:spPr>
          <a:xfrm>
            <a:off x="8714016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8728677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4" name="object 3674"/>
          <p:cNvSpPr/>
          <p:nvPr/>
        </p:nvSpPr>
        <p:spPr>
          <a:xfrm>
            <a:off x="874627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5" name="object 3675"/>
          <p:cNvSpPr/>
          <p:nvPr/>
        </p:nvSpPr>
        <p:spPr>
          <a:xfrm>
            <a:off x="8796116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7157038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7" name="object 3677"/>
          <p:cNvSpPr/>
          <p:nvPr/>
        </p:nvSpPr>
        <p:spPr>
          <a:xfrm>
            <a:off x="7195156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7233274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9" name="object 3679"/>
          <p:cNvSpPr/>
          <p:nvPr/>
        </p:nvSpPr>
        <p:spPr>
          <a:xfrm>
            <a:off x="746491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0" name="object 3680"/>
          <p:cNvSpPr/>
          <p:nvPr/>
        </p:nvSpPr>
        <p:spPr>
          <a:xfrm>
            <a:off x="750889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1" name="object 3681"/>
          <p:cNvSpPr/>
          <p:nvPr/>
        </p:nvSpPr>
        <p:spPr>
          <a:xfrm>
            <a:off x="755581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2" name="object 3682"/>
          <p:cNvSpPr/>
          <p:nvPr/>
        </p:nvSpPr>
        <p:spPr>
          <a:xfrm>
            <a:off x="773760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3" name="object 3683"/>
          <p:cNvSpPr/>
          <p:nvPr/>
        </p:nvSpPr>
        <p:spPr>
          <a:xfrm>
            <a:off x="7784521" y="45023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4" name="object 3684"/>
          <p:cNvSpPr/>
          <p:nvPr/>
        </p:nvSpPr>
        <p:spPr>
          <a:xfrm>
            <a:off x="7840231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5" name="object 3685"/>
          <p:cNvSpPr/>
          <p:nvPr/>
        </p:nvSpPr>
        <p:spPr>
          <a:xfrm>
            <a:off x="8036686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6" name="object 3686"/>
          <p:cNvSpPr/>
          <p:nvPr/>
        </p:nvSpPr>
        <p:spPr>
          <a:xfrm>
            <a:off x="8068941" y="45023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7" name="object 3687"/>
          <p:cNvSpPr/>
          <p:nvPr/>
        </p:nvSpPr>
        <p:spPr>
          <a:xfrm>
            <a:off x="8092398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8" name="object 3688"/>
          <p:cNvSpPr/>
          <p:nvPr/>
        </p:nvSpPr>
        <p:spPr>
          <a:xfrm>
            <a:off x="812465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9" name="object 3689"/>
          <p:cNvSpPr/>
          <p:nvPr/>
        </p:nvSpPr>
        <p:spPr>
          <a:xfrm>
            <a:off x="8338699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0" name="object 3690"/>
          <p:cNvSpPr/>
          <p:nvPr/>
        </p:nvSpPr>
        <p:spPr>
          <a:xfrm>
            <a:off x="8391478" y="45023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1" name="object 3691"/>
          <p:cNvSpPr/>
          <p:nvPr/>
        </p:nvSpPr>
        <p:spPr>
          <a:xfrm>
            <a:off x="8447189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2" name="object 3692"/>
          <p:cNvSpPr/>
          <p:nvPr/>
        </p:nvSpPr>
        <p:spPr>
          <a:xfrm>
            <a:off x="8661237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3" name="object 3693"/>
          <p:cNvSpPr/>
          <p:nvPr/>
        </p:nvSpPr>
        <p:spPr>
          <a:xfrm>
            <a:off x="8714016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4" name="object 3694"/>
          <p:cNvSpPr/>
          <p:nvPr/>
        </p:nvSpPr>
        <p:spPr>
          <a:xfrm>
            <a:off x="872867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8746269" y="45023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6" name="object 3696"/>
          <p:cNvSpPr/>
          <p:nvPr/>
        </p:nvSpPr>
        <p:spPr>
          <a:xfrm>
            <a:off x="8793184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7" name="object 3697"/>
          <p:cNvSpPr/>
          <p:nvPr/>
        </p:nvSpPr>
        <p:spPr>
          <a:xfrm>
            <a:off x="7157038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8" name="object 3698"/>
          <p:cNvSpPr/>
          <p:nvPr/>
        </p:nvSpPr>
        <p:spPr>
          <a:xfrm>
            <a:off x="7195156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9" name="object 3699"/>
          <p:cNvSpPr/>
          <p:nvPr/>
        </p:nvSpPr>
        <p:spPr>
          <a:xfrm>
            <a:off x="723327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0" name="object 3700"/>
          <p:cNvSpPr/>
          <p:nvPr/>
        </p:nvSpPr>
        <p:spPr>
          <a:xfrm>
            <a:off x="7467847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1" name="object 3701"/>
          <p:cNvSpPr/>
          <p:nvPr/>
        </p:nvSpPr>
        <p:spPr>
          <a:xfrm>
            <a:off x="7505966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2" name="object 3702"/>
          <p:cNvSpPr/>
          <p:nvPr/>
        </p:nvSpPr>
        <p:spPr>
          <a:xfrm>
            <a:off x="7549947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7737606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4" name="object 3704"/>
          <p:cNvSpPr/>
          <p:nvPr/>
        </p:nvSpPr>
        <p:spPr>
          <a:xfrm>
            <a:off x="7781588" y="450526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784023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6" name="object 3706"/>
          <p:cNvSpPr/>
          <p:nvPr/>
        </p:nvSpPr>
        <p:spPr>
          <a:xfrm>
            <a:off x="8039618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8066008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8" name="object 3708"/>
          <p:cNvSpPr/>
          <p:nvPr/>
        </p:nvSpPr>
        <p:spPr>
          <a:xfrm>
            <a:off x="8095330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9" name="object 3709"/>
          <p:cNvSpPr/>
          <p:nvPr/>
        </p:nvSpPr>
        <p:spPr>
          <a:xfrm>
            <a:off x="8121719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0" name="object 3710"/>
          <p:cNvSpPr/>
          <p:nvPr/>
        </p:nvSpPr>
        <p:spPr>
          <a:xfrm>
            <a:off x="8341631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1" name="object 3711"/>
          <p:cNvSpPr/>
          <p:nvPr/>
        </p:nvSpPr>
        <p:spPr>
          <a:xfrm>
            <a:off x="8388546" y="45052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2" name="object 3712"/>
          <p:cNvSpPr/>
          <p:nvPr/>
        </p:nvSpPr>
        <p:spPr>
          <a:xfrm>
            <a:off x="8447189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3" name="object 3713"/>
          <p:cNvSpPr/>
          <p:nvPr/>
        </p:nvSpPr>
        <p:spPr>
          <a:xfrm>
            <a:off x="8664169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4" name="object 3714"/>
          <p:cNvSpPr/>
          <p:nvPr/>
        </p:nvSpPr>
        <p:spPr>
          <a:xfrm>
            <a:off x="8714016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5" name="object 3715"/>
          <p:cNvSpPr/>
          <p:nvPr/>
        </p:nvSpPr>
        <p:spPr>
          <a:xfrm>
            <a:off x="8728677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6" name="object 3716"/>
          <p:cNvSpPr/>
          <p:nvPr/>
        </p:nvSpPr>
        <p:spPr>
          <a:xfrm>
            <a:off x="8746269" y="45052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7" name="object 3717"/>
          <p:cNvSpPr/>
          <p:nvPr/>
        </p:nvSpPr>
        <p:spPr>
          <a:xfrm>
            <a:off x="879318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8" name="object 3718"/>
          <p:cNvSpPr/>
          <p:nvPr/>
        </p:nvSpPr>
        <p:spPr>
          <a:xfrm>
            <a:off x="7157038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9" name="object 3719"/>
          <p:cNvSpPr/>
          <p:nvPr/>
        </p:nvSpPr>
        <p:spPr>
          <a:xfrm>
            <a:off x="7195156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723327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1" name="object 3721"/>
          <p:cNvSpPr/>
          <p:nvPr/>
        </p:nvSpPr>
        <p:spPr>
          <a:xfrm>
            <a:off x="7467847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7505966" y="450819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3" name="object 3723"/>
          <p:cNvSpPr/>
          <p:nvPr/>
        </p:nvSpPr>
        <p:spPr>
          <a:xfrm>
            <a:off x="7547015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4" name="object 3724"/>
          <p:cNvSpPr/>
          <p:nvPr/>
        </p:nvSpPr>
        <p:spPr>
          <a:xfrm>
            <a:off x="7740538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5" name="object 3725"/>
          <p:cNvSpPr/>
          <p:nvPr/>
        </p:nvSpPr>
        <p:spPr>
          <a:xfrm>
            <a:off x="7778656" y="450819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6" name="object 3726"/>
          <p:cNvSpPr/>
          <p:nvPr/>
        </p:nvSpPr>
        <p:spPr>
          <a:xfrm>
            <a:off x="7834368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7" name="object 3727"/>
          <p:cNvSpPr/>
          <p:nvPr/>
        </p:nvSpPr>
        <p:spPr>
          <a:xfrm>
            <a:off x="8039619" y="4508198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8" name="object 3728"/>
          <p:cNvSpPr/>
          <p:nvPr/>
        </p:nvSpPr>
        <p:spPr>
          <a:xfrm>
            <a:off x="8098261" y="450819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8341631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0" name="object 3730"/>
          <p:cNvSpPr/>
          <p:nvPr/>
        </p:nvSpPr>
        <p:spPr>
          <a:xfrm>
            <a:off x="8385614" y="450819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1" name="object 3731"/>
          <p:cNvSpPr/>
          <p:nvPr/>
        </p:nvSpPr>
        <p:spPr>
          <a:xfrm>
            <a:off x="8441324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2" name="object 3732"/>
          <p:cNvSpPr/>
          <p:nvPr/>
        </p:nvSpPr>
        <p:spPr>
          <a:xfrm>
            <a:off x="8664169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3" name="object 3733"/>
          <p:cNvSpPr/>
          <p:nvPr/>
        </p:nvSpPr>
        <p:spPr>
          <a:xfrm>
            <a:off x="871108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4" name="object 3734"/>
          <p:cNvSpPr/>
          <p:nvPr/>
        </p:nvSpPr>
        <p:spPr>
          <a:xfrm>
            <a:off x="8728677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5" name="object 3735"/>
          <p:cNvSpPr/>
          <p:nvPr/>
        </p:nvSpPr>
        <p:spPr>
          <a:xfrm>
            <a:off x="8746269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6" name="object 3736"/>
          <p:cNvSpPr/>
          <p:nvPr/>
        </p:nvSpPr>
        <p:spPr>
          <a:xfrm>
            <a:off x="879025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7" name="object 3737"/>
          <p:cNvSpPr/>
          <p:nvPr/>
        </p:nvSpPr>
        <p:spPr>
          <a:xfrm>
            <a:off x="7159970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8" name="object 3738"/>
          <p:cNvSpPr/>
          <p:nvPr/>
        </p:nvSpPr>
        <p:spPr>
          <a:xfrm>
            <a:off x="7195156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9" name="object 3739"/>
          <p:cNvSpPr/>
          <p:nvPr/>
        </p:nvSpPr>
        <p:spPr>
          <a:xfrm>
            <a:off x="7227410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0" name="object 3740"/>
          <p:cNvSpPr/>
          <p:nvPr/>
        </p:nvSpPr>
        <p:spPr>
          <a:xfrm>
            <a:off x="7470780" y="4511130"/>
            <a:ext cx="94074" cy="0"/>
          </a:xfrm>
          <a:custGeom>
            <a:avLst/>
            <a:gdLst/>
            <a:ahLst/>
            <a:cxnLst/>
            <a:rect l="l" t="t" r="r" b="b"/>
            <a:pathLst>
              <a:path w="146684">
                <a:moveTo>
                  <a:pt x="0" y="0"/>
                </a:moveTo>
                <a:lnTo>
                  <a:pt x="14630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1" name="object 3741"/>
          <p:cNvSpPr/>
          <p:nvPr/>
        </p:nvSpPr>
        <p:spPr>
          <a:xfrm>
            <a:off x="7740539" y="4511130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8042551" y="451113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3" name="object 3743"/>
          <p:cNvSpPr/>
          <p:nvPr/>
        </p:nvSpPr>
        <p:spPr>
          <a:xfrm>
            <a:off x="8098261" y="451113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4" name="object 3744"/>
          <p:cNvSpPr/>
          <p:nvPr/>
        </p:nvSpPr>
        <p:spPr>
          <a:xfrm>
            <a:off x="8344564" y="4511130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8435461" y="45111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6" name="object 3746"/>
          <p:cNvSpPr/>
          <p:nvPr/>
        </p:nvSpPr>
        <p:spPr>
          <a:xfrm>
            <a:off x="8667102" y="451113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7" name="object 3747"/>
          <p:cNvSpPr/>
          <p:nvPr/>
        </p:nvSpPr>
        <p:spPr>
          <a:xfrm>
            <a:off x="871108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8" name="object 3748"/>
          <p:cNvSpPr/>
          <p:nvPr/>
        </p:nvSpPr>
        <p:spPr>
          <a:xfrm>
            <a:off x="8728677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9" name="object 3749"/>
          <p:cNvSpPr/>
          <p:nvPr/>
        </p:nvSpPr>
        <p:spPr>
          <a:xfrm>
            <a:off x="8749202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0" name="object 3750"/>
          <p:cNvSpPr/>
          <p:nvPr/>
        </p:nvSpPr>
        <p:spPr>
          <a:xfrm>
            <a:off x="8784387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1" name="object 3751"/>
          <p:cNvSpPr/>
          <p:nvPr/>
        </p:nvSpPr>
        <p:spPr>
          <a:xfrm>
            <a:off x="7159970" y="4514062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2" name="object 3752"/>
          <p:cNvSpPr/>
          <p:nvPr/>
        </p:nvSpPr>
        <p:spPr>
          <a:xfrm>
            <a:off x="7470780" y="4514062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3" name="object 3753"/>
          <p:cNvSpPr/>
          <p:nvPr/>
        </p:nvSpPr>
        <p:spPr>
          <a:xfrm>
            <a:off x="7743470" y="4514062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4" name="object 3754"/>
          <p:cNvSpPr/>
          <p:nvPr/>
        </p:nvSpPr>
        <p:spPr>
          <a:xfrm>
            <a:off x="7796250" y="451406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5" name="object 3755"/>
          <p:cNvSpPr/>
          <p:nvPr/>
        </p:nvSpPr>
        <p:spPr>
          <a:xfrm>
            <a:off x="8045483" y="4514062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6" name="object 3756"/>
          <p:cNvSpPr/>
          <p:nvPr/>
        </p:nvSpPr>
        <p:spPr>
          <a:xfrm>
            <a:off x="8104127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7" name="object 3757"/>
          <p:cNvSpPr/>
          <p:nvPr/>
        </p:nvSpPr>
        <p:spPr>
          <a:xfrm>
            <a:off x="8347496" y="4514062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8" name="object 3758"/>
          <p:cNvSpPr/>
          <p:nvPr/>
        </p:nvSpPr>
        <p:spPr>
          <a:xfrm>
            <a:off x="8670034" y="451406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9" name="object 3759"/>
          <p:cNvSpPr/>
          <p:nvPr/>
        </p:nvSpPr>
        <p:spPr>
          <a:xfrm>
            <a:off x="8711084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0" name="object 3760"/>
          <p:cNvSpPr/>
          <p:nvPr/>
        </p:nvSpPr>
        <p:spPr>
          <a:xfrm>
            <a:off x="8749202" y="45140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1" name="object 3761"/>
          <p:cNvSpPr/>
          <p:nvPr/>
        </p:nvSpPr>
        <p:spPr>
          <a:xfrm>
            <a:off x="8775592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2" name="object 3762"/>
          <p:cNvSpPr/>
          <p:nvPr/>
        </p:nvSpPr>
        <p:spPr>
          <a:xfrm>
            <a:off x="7162903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3" name="object 3763"/>
          <p:cNvSpPr/>
          <p:nvPr/>
        </p:nvSpPr>
        <p:spPr>
          <a:xfrm>
            <a:off x="7473712" y="4516995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4" name="object 3764"/>
          <p:cNvSpPr/>
          <p:nvPr/>
        </p:nvSpPr>
        <p:spPr>
          <a:xfrm>
            <a:off x="7746402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5" name="object 3765"/>
          <p:cNvSpPr/>
          <p:nvPr/>
        </p:nvSpPr>
        <p:spPr>
          <a:xfrm>
            <a:off x="7799182" y="451699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6" name="object 3766"/>
          <p:cNvSpPr/>
          <p:nvPr/>
        </p:nvSpPr>
        <p:spPr>
          <a:xfrm>
            <a:off x="8045483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7" name="object 3767"/>
          <p:cNvSpPr/>
          <p:nvPr/>
        </p:nvSpPr>
        <p:spPr>
          <a:xfrm>
            <a:off x="8107059" y="45169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8" name="object 3768"/>
          <p:cNvSpPr/>
          <p:nvPr/>
        </p:nvSpPr>
        <p:spPr>
          <a:xfrm>
            <a:off x="8350428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8403207" y="4516995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0" name="object 3770"/>
          <p:cNvSpPr/>
          <p:nvPr/>
        </p:nvSpPr>
        <p:spPr>
          <a:xfrm>
            <a:off x="8672965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1" name="object 3771"/>
          <p:cNvSpPr/>
          <p:nvPr/>
        </p:nvSpPr>
        <p:spPr>
          <a:xfrm>
            <a:off x="8714016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2" name="object 3772"/>
          <p:cNvSpPr/>
          <p:nvPr/>
        </p:nvSpPr>
        <p:spPr>
          <a:xfrm>
            <a:off x="8752134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3" name="object 3773"/>
          <p:cNvSpPr/>
          <p:nvPr/>
        </p:nvSpPr>
        <p:spPr>
          <a:xfrm>
            <a:off x="7165835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4" name="object 3774"/>
          <p:cNvSpPr/>
          <p:nvPr/>
        </p:nvSpPr>
        <p:spPr>
          <a:xfrm>
            <a:off x="7479576" y="451992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5" name="object 3775"/>
          <p:cNvSpPr/>
          <p:nvPr/>
        </p:nvSpPr>
        <p:spPr>
          <a:xfrm>
            <a:off x="7520626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6" name="object 3776"/>
          <p:cNvSpPr/>
          <p:nvPr/>
        </p:nvSpPr>
        <p:spPr>
          <a:xfrm>
            <a:off x="7755199" y="451992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7" name="object 3777"/>
          <p:cNvSpPr/>
          <p:nvPr/>
        </p:nvSpPr>
        <p:spPr>
          <a:xfrm>
            <a:off x="780211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8" name="object 3778"/>
          <p:cNvSpPr/>
          <p:nvPr/>
        </p:nvSpPr>
        <p:spPr>
          <a:xfrm>
            <a:off x="8051347" y="45199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9" name="object 3779"/>
          <p:cNvSpPr/>
          <p:nvPr/>
        </p:nvSpPr>
        <p:spPr>
          <a:xfrm>
            <a:off x="8109990" y="45199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0" name="object 3780"/>
          <p:cNvSpPr/>
          <p:nvPr/>
        </p:nvSpPr>
        <p:spPr>
          <a:xfrm>
            <a:off x="8353360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1" name="object 3781"/>
          <p:cNvSpPr/>
          <p:nvPr/>
        </p:nvSpPr>
        <p:spPr>
          <a:xfrm>
            <a:off x="8406139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2" name="object 3782"/>
          <p:cNvSpPr/>
          <p:nvPr/>
        </p:nvSpPr>
        <p:spPr>
          <a:xfrm>
            <a:off x="8675898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3" name="object 3783"/>
          <p:cNvSpPr/>
          <p:nvPr/>
        </p:nvSpPr>
        <p:spPr>
          <a:xfrm>
            <a:off x="871401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4" name="object 3784"/>
          <p:cNvSpPr/>
          <p:nvPr/>
        </p:nvSpPr>
        <p:spPr>
          <a:xfrm>
            <a:off x="8752135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5" name="object 3785"/>
          <p:cNvSpPr/>
          <p:nvPr/>
        </p:nvSpPr>
        <p:spPr>
          <a:xfrm>
            <a:off x="7168766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6" name="object 3786"/>
          <p:cNvSpPr/>
          <p:nvPr/>
        </p:nvSpPr>
        <p:spPr>
          <a:xfrm>
            <a:off x="7203953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7" name="object 3787"/>
          <p:cNvSpPr/>
          <p:nvPr/>
        </p:nvSpPr>
        <p:spPr>
          <a:xfrm>
            <a:off x="7491305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8" name="object 3788"/>
          <p:cNvSpPr/>
          <p:nvPr/>
        </p:nvSpPr>
        <p:spPr>
          <a:xfrm>
            <a:off x="7807978" y="45228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9" name="object 3789"/>
          <p:cNvSpPr/>
          <p:nvPr/>
        </p:nvSpPr>
        <p:spPr>
          <a:xfrm>
            <a:off x="8362157" y="45228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0" name="object 3790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1" name="object 3791"/>
          <p:cNvSpPr/>
          <p:nvPr/>
        </p:nvSpPr>
        <p:spPr>
          <a:xfrm>
            <a:off x="8684694" y="45228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2" name="object 3792"/>
          <p:cNvSpPr/>
          <p:nvPr/>
        </p:nvSpPr>
        <p:spPr>
          <a:xfrm>
            <a:off x="87198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3" name="object 3793"/>
          <p:cNvSpPr/>
          <p:nvPr/>
        </p:nvSpPr>
        <p:spPr>
          <a:xfrm>
            <a:off x="8757998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4" name="object 3794"/>
          <p:cNvSpPr/>
          <p:nvPr/>
        </p:nvSpPr>
        <p:spPr>
          <a:xfrm>
            <a:off x="7186360" y="452579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5" name="object 3795"/>
          <p:cNvSpPr/>
          <p:nvPr/>
        </p:nvSpPr>
        <p:spPr>
          <a:xfrm>
            <a:off x="7212750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6" name="object 3796"/>
          <p:cNvSpPr/>
          <p:nvPr/>
        </p:nvSpPr>
        <p:spPr>
          <a:xfrm>
            <a:off x="8417867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7" name="object 3797"/>
          <p:cNvSpPr/>
          <p:nvPr/>
        </p:nvSpPr>
        <p:spPr>
          <a:xfrm>
            <a:off x="8763863" y="452579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185707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304180" y="85374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75203" y="451226"/>
            <a:ext cx="5394363" cy="335369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algn="just" defTabSz="586405">
              <a:spcBef>
                <a:spcPts val="64"/>
              </a:spcBef>
            </a:pPr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La perdita di</a:t>
            </a:r>
            <a:r>
              <a:rPr sz="1539" b="1" spc="-2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omeostasi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termini strettamente fisiologici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consiste in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una perdita progressiva delle riserve organiche 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nella  compromissione </a:t>
            </a:r>
            <a:r>
              <a:rPr sz="1539" b="1" i="1" spc="-6" dirty="0">
                <a:solidFill>
                  <a:srgbClr val="000065"/>
                </a:solidFill>
                <a:latin typeface="Arial"/>
                <a:cs typeface="Arial"/>
              </a:rPr>
              <a:t>dei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meccanismi omeostatici che 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è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particolarmente evidente sotto condizioni di</a:t>
            </a:r>
            <a:r>
              <a:rPr sz="1539" b="1" i="1" spc="-3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stress.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assenza di malattia esso non rappresenta un evento  necessariamente negativo; tuttavia, la minor efficienza  omeostatica</a:t>
            </a:r>
            <a:r>
              <a:rPr sz="1539" spc="-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comporta: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126240" indent="-118503" defTabSz="586405">
              <a:buFont typeface="Arial"/>
              <a:buChar char="-"/>
              <a:tabLst>
                <a:tab pos="126647" algn="l"/>
              </a:tabLst>
            </a:pP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una risposta più lenta agli</a:t>
            </a:r>
            <a:r>
              <a:rPr sz="1539" b="1" spc="-29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stimoli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126240" indent="-118503" defTabSz="586405">
              <a:buFont typeface="Arial"/>
              <a:buChar char="-"/>
              <a:tabLst>
                <a:tab pos="126647" algn="l"/>
              </a:tabLst>
            </a:pP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una più ampia variazione</a:t>
            </a:r>
            <a:r>
              <a:rPr sz="1539" b="1" spc="-22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funzionale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126240" indent="-118503" defTabSz="586405">
              <a:buFont typeface="Arial"/>
              <a:buChar char="-"/>
              <a:tabLst>
                <a:tab pos="126647" algn="l"/>
              </a:tabLst>
            </a:pP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un ritorno più lento alla condizione di</a:t>
            </a:r>
            <a:r>
              <a:rPr sz="1539" b="1" spc="-64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equilibrio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27584" y="38455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195023" y="38455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24651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00888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21719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6751" y="385139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107059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24346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26664" y="386605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70647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10705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227278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26664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7357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10412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22727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23733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50122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76511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893011" y="388951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089466" y="38895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06138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82376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884215" y="3892444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236074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403206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88239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875418" y="389537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089466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00275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91171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85196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7954586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101194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224346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388546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505833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849029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957518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10412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218480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388547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84609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960451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107059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21261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385614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837300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969247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972180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130516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197955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38561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734540" y="39393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83730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130516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195023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728677" y="394229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12758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151041" y="395695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200888" y="395695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388547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70815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77852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1187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156906" y="39598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197955" y="395988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388546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705220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78438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8112922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197955" y="396281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391478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4999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702287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787321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7831435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107059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195023" y="39657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221412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391478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497036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702287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87320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7846096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945790" y="398040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086533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15104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241938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359225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40907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470647" y="398040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526357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796116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785196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7939925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086533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156906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244870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35629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412004" y="398334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458918" y="398334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53222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7863689" y="39862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7936993" y="398627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086533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168634" y="398627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247802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353360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414935" y="3986274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535154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693491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7840232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895943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7942858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074805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2595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552747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6788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793184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816642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7837300" y="40067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878350" y="40067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7898875" y="400679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39925" y="400679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259530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33576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55567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675898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816642" y="40067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7834368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7939925" y="40097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7963382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33283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670034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7629117" y="4027323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7816774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898875" y="402732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324039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567408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649508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702287" y="40273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7620319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7661370" y="40302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7816775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7910604" y="40302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79839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324039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5674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646576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705220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78438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84009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7617388" y="403318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667235" y="403318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7676031" y="40331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813843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0689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5703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70815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781455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84303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7705352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799270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10999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22434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640712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725745" y="405078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851828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7602727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8068941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576204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728677" y="405371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7599794" y="40566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708284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637780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731609" y="405664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714149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831435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980976" y="407130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807187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11292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356292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54395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71414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97804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995637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21848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353360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714149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975111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074805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115856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218480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321107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54688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75939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799856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2595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3533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972179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00150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07773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12171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32110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68762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7593930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97218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080670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212616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253667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573272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880784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759686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705352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21261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35042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880491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885182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7611523" y="411822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762325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7681895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711217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130516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20675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24780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32697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543951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567408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80198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848896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7602727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762325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767603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7708284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784023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7966314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086533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13051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244870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56740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80198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7596862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7626184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7670166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7705352" y="412408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244870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32697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359225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54101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637780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69055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7350561" y="414167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756754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740538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781091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7849029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795751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799856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13638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168634" y="414167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180363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197955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236074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36802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52929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558612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640713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6964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879025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884010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7347629" y="414461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756460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7743470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784902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795751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09826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1393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197955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233141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33869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36802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55567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64364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6993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7344697" y="414754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385747" y="41475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756167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774640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7851960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795458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799856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09826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13931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36802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52635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55568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64364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699355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87873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883716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412136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549947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758131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81677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860757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79399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799270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09239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109990" y="416513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153974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186227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200888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24487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35336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36508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397343" y="4165135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532222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552747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65244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8716949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8755066" y="416513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882837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733296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7412136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754994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775813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7816774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7860757" y="416806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7934062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09239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109990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15690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183295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203820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36215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403206" y="4168067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8532222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8652441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8716948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8752134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882543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733003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7547015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7857825" y="417099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7928196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112923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159837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212616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241938" y="417099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836215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414935" y="4170999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853515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8655373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8716948" y="417099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8778524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882250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582202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772001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785196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7898875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7904739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795751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798097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12171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183295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21554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24193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543951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658304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672966" y="418566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74627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8787320" y="418566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837167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732417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54408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7828503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798097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1246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15690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18329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2096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3533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546883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658305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678830" y="41885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784387" y="418859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837167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415068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58513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782850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7851960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7960451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08653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127584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148108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186226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2419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35042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54688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658305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681762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7433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781455" y="41915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83143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78490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7983908" y="41944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130516" y="419445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189159" y="41944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24487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3504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655373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687627" y="419445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778524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84010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7412136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771708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7969247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8086533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552747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714016" y="420911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876093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884596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32710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40920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54408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717082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649508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71108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7638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406272" y="42149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8402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972180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3416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71108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73747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766795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84596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7294850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341764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385747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435594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7978043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250735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555679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716948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8757998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7294850" y="42355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341764" y="423550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379882" y="42355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441458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54701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83436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2536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55861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757998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7288986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7344697" y="423843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447322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54994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714149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83436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7978043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646576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77559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7271393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7315374" y="425603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743266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552881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77551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561544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7271393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312443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432662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46784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7752267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7983908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755067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7268460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312443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590998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7749335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772659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725966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30071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71414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828503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98390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256598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438525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479576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620319" y="4282422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259531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755067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725966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300715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44145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5587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5939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667234" y="428535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75226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807773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737606" y="430001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259664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447322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479576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564609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29485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45025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7746402" y="430587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561676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73760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335767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726259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28898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774347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262464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55568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288986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456119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7983908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262464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7262596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33869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85475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743470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831435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726259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459051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479576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7980976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25953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3445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746270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726552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47664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807773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256598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55274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978043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8089466" y="437038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218480" y="437038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347496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8746269" y="43703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7834368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8095330" y="437331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8192092" y="437331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8851828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7743470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797804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8101194" y="4376250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8350429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546883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8743338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885182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745318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74053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837300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797511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811585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359225" y="43938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529290" y="43938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7286054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450254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56754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362157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520493" y="43967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8743338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875799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728898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567541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73760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21554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365088" y="439970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514628" y="439970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884889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596862" y="4414369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821261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417868" y="4414369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64657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757998" y="44143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8840099" y="441436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7291918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7441458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620320" y="4417301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796924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8121719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385614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438393" y="441730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514629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646576" y="44173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8834235" y="44173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7294850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418001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438525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7711217" y="442023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7840231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796924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20968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38561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508765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649508" y="442023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8755067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8831302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7356425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37695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64964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7705352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12758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203820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39147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699355" y="443782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8769726" y="443782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31830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420933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59393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649641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784609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7963382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39441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850290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8755067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8822506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7315374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420933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59686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70242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813051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20382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8502900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868176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881664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7321239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41213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599794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64964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7957518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12758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20382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40027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49117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810777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321239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36815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60272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696556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12758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4032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687627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766795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7324172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368154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40920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693623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851960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95751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124651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203820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6876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75213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807845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36815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611523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640845" y="448474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7854892" y="4484740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687627" y="448474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8763863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8807845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7332968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7394543" y="448767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611523" y="448767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769069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7857825" y="4487673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499968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68762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714016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7332968" y="44906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7359357" y="449060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7608591" y="449060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69362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860757" y="44906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907672" y="449060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687627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614456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646709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68776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8548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895943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94579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812758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8151041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177431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200888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4002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441324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69055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614456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646709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684827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85782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7893011" y="451113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794285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8127584" y="451113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8180363" y="45111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438392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48823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690559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731609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80198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7335900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7368154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7394543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617388" y="4514062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857825" y="451406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8130516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8403207" y="451406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8482376" y="45140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693491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76679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796116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3230194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75203" y="377922"/>
            <a:ext cx="4670689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539" spc="-3" dirty="0"/>
              <a:t>MODIFICAZIONI FISIOLOGICHE </a:t>
            </a:r>
            <a:r>
              <a:rPr sz="1539" spc="-55" dirty="0"/>
              <a:t>ETA’</a:t>
            </a:r>
            <a:r>
              <a:rPr sz="1539" spc="-135" dirty="0"/>
              <a:t> </a:t>
            </a:r>
            <a:r>
              <a:rPr sz="1539" spc="-16" dirty="0"/>
              <a:t>CORRELATE</a:t>
            </a:r>
            <a:endParaRPr sz="1539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75203" y="846091"/>
            <a:ext cx="5350380" cy="365480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475" b="1" spc="-3" dirty="0">
                <a:solidFill>
                  <a:srgbClr val="000065"/>
                </a:solidFill>
                <a:latin typeface="Arial"/>
                <a:cs typeface="Arial"/>
              </a:rPr>
              <a:t>Il </a:t>
            </a:r>
            <a:r>
              <a:rPr sz="1475" b="1" dirty="0">
                <a:solidFill>
                  <a:srgbClr val="000065"/>
                </a:solidFill>
                <a:latin typeface="Arial"/>
                <a:cs typeface="Arial"/>
              </a:rPr>
              <a:t>concetto </a:t>
            </a:r>
            <a:r>
              <a:rPr sz="1475" b="1" spc="-3" dirty="0">
                <a:solidFill>
                  <a:srgbClr val="000065"/>
                </a:solidFill>
                <a:latin typeface="Arial"/>
                <a:cs typeface="Arial"/>
              </a:rPr>
              <a:t>di</a:t>
            </a:r>
            <a:r>
              <a:rPr sz="1475" b="1" spc="-5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475" b="1" spc="-3" dirty="0">
                <a:solidFill>
                  <a:srgbClr val="000065"/>
                </a:solidFill>
                <a:latin typeface="Arial"/>
                <a:cs typeface="Arial"/>
              </a:rPr>
              <a:t>invecchiamento</a:t>
            </a:r>
            <a:endParaRPr sz="1475">
              <a:solidFill>
                <a:prstClr val="black"/>
              </a:solidFill>
              <a:latin typeface="Arial"/>
              <a:cs typeface="Arial"/>
            </a:endParaRPr>
          </a:p>
          <a:p>
            <a:pPr marL="8145" defTabSz="586405"/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Esistono numerose definizioni di</a:t>
            </a:r>
            <a:r>
              <a:rPr sz="1475" spc="-10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invecchiamento.</a:t>
            </a:r>
            <a:endParaRPr sz="1475">
              <a:solidFill>
                <a:prstClr val="black"/>
              </a:solidFill>
              <a:latin typeface="Arial"/>
              <a:cs typeface="Arial"/>
            </a:endParaRPr>
          </a:p>
          <a:p>
            <a:pPr defTabSz="586405"/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>
              <a:spcBef>
                <a:spcPts val="3"/>
              </a:spcBef>
            </a:pPr>
            <a:r>
              <a:rPr sz="1475" b="1" spc="-3" dirty="0">
                <a:solidFill>
                  <a:srgbClr val="000065"/>
                </a:solidFill>
                <a:latin typeface="Arial"/>
                <a:cs typeface="Arial"/>
              </a:rPr>
              <a:t>Definizione </a:t>
            </a:r>
            <a:r>
              <a:rPr sz="1475" b="1" dirty="0">
                <a:solidFill>
                  <a:srgbClr val="000065"/>
                </a:solidFill>
                <a:latin typeface="Arial"/>
                <a:cs typeface="Arial"/>
              </a:rPr>
              <a:t>1: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un processo biologico  universale caratterizzato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da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un progressivo ed inevitabile  sviluppo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da una maturazione dell’organismo fino alla morte. 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Esso si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associa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profonde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modificazioni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livello cellulare, 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dei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tessuti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degli organi,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oltre </a:t>
            </a:r>
            <a:r>
              <a:rPr sz="1475" spc="-6" dirty="0">
                <a:solidFill>
                  <a:srgbClr val="000065"/>
                </a:solidFill>
                <a:latin typeface="Arial"/>
                <a:cs typeface="Arial"/>
              </a:rPr>
              <a:t>che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ad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alterazioni della  condizione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fisica,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intellettiva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475" b="1" i="1" spc="-9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psichica.</a:t>
            </a:r>
            <a:endParaRPr sz="1475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5"/>
              </a:spcBef>
            </a:pPr>
            <a:endParaRPr sz="1507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475" b="1" spc="-3" dirty="0">
                <a:solidFill>
                  <a:srgbClr val="000065"/>
                </a:solidFill>
                <a:latin typeface="Arial"/>
                <a:cs typeface="Arial"/>
              </a:rPr>
              <a:t>Definizione </a:t>
            </a:r>
            <a:r>
              <a:rPr sz="1475" b="1" dirty="0">
                <a:solidFill>
                  <a:srgbClr val="000065"/>
                </a:solidFill>
                <a:latin typeface="Arial"/>
                <a:cs typeface="Arial"/>
              </a:rPr>
              <a:t>2: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è un </a:t>
            </a:r>
            <a:r>
              <a:rPr sz="1475" spc="-6" dirty="0">
                <a:solidFill>
                  <a:srgbClr val="000065"/>
                </a:solidFill>
                <a:latin typeface="Arial"/>
                <a:cs typeface="Arial"/>
              </a:rPr>
              <a:t>fenomeno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comune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tutto 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il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mondo vivente, caratterizzato </a:t>
            </a:r>
            <a:r>
              <a:rPr sz="1475" dirty="0">
                <a:solidFill>
                  <a:srgbClr val="000065"/>
                </a:solidFill>
                <a:latin typeface="Arial"/>
                <a:cs typeface="Arial"/>
              </a:rPr>
              <a:t>da un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progressivo </a:t>
            </a:r>
            <a:r>
              <a:rPr sz="1475" spc="-6" dirty="0">
                <a:solidFill>
                  <a:srgbClr val="000065"/>
                </a:solidFill>
                <a:latin typeface="Arial"/>
                <a:cs typeface="Arial"/>
              </a:rPr>
              <a:t>decadimento  </a:t>
            </a:r>
            <a:r>
              <a:rPr sz="1475" spc="-3" dirty="0">
                <a:solidFill>
                  <a:srgbClr val="000065"/>
                </a:solidFill>
                <a:latin typeface="Arial"/>
                <a:cs typeface="Arial"/>
              </a:rPr>
              <a:t>dei meccanismi di difesa dell’organismo rispetto alle normali  variazioni ambientali, </a:t>
            </a:r>
            <a:r>
              <a:rPr sz="1475" spc="-6" dirty="0">
                <a:solidFill>
                  <a:srgbClr val="000065"/>
                </a:solidFill>
                <a:latin typeface="Arial"/>
                <a:cs typeface="Arial"/>
              </a:rPr>
              <a:t>con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perdita progressiva delle </a:t>
            </a:r>
            <a:r>
              <a:rPr sz="1475" b="1" i="1" spc="-6" dirty="0">
                <a:solidFill>
                  <a:srgbClr val="000065"/>
                </a:solidFill>
                <a:latin typeface="Arial"/>
                <a:cs typeface="Arial"/>
              </a:rPr>
              <a:t>capacità 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di riserva funzionale </a:t>
            </a:r>
            <a:r>
              <a:rPr sz="1475" b="1" i="1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riduzione </a:t>
            </a:r>
            <a:r>
              <a:rPr sz="1475" b="1" i="1" spc="-6" dirty="0">
                <a:solidFill>
                  <a:srgbClr val="000065"/>
                </a:solidFill>
                <a:latin typeface="Arial"/>
                <a:cs typeface="Arial"/>
              </a:rPr>
              <a:t>delle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possibilità di  adattamento (perdita di</a:t>
            </a:r>
            <a:r>
              <a:rPr sz="1475" b="1" i="1" spc="-4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475" b="1" i="1" spc="-3" dirty="0">
                <a:solidFill>
                  <a:srgbClr val="000065"/>
                </a:solidFill>
                <a:latin typeface="Arial"/>
                <a:cs typeface="Arial"/>
              </a:rPr>
              <a:t>omeostasi).</a:t>
            </a:r>
            <a:endParaRPr sz="1475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276763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663535" y="524531"/>
            <a:ext cx="5049019" cy="402537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>
              <a:spcBef>
                <a:spcPts val="61"/>
              </a:spcBef>
            </a:pPr>
            <a:r>
              <a:rPr sz="2565" b="0" spc="-3" dirty="0"/>
              <a:t>Caratteristiche</a:t>
            </a:r>
            <a:r>
              <a:rPr sz="2565" b="0" spc="-6" dirty="0"/>
              <a:t> </a:t>
            </a:r>
            <a:r>
              <a:rPr sz="2565" b="0" spc="-3" dirty="0"/>
              <a:t>dell’invecchiamento</a:t>
            </a:r>
            <a:endParaRPr sz="2565"/>
          </a:p>
        </p:txBody>
      </p:sp>
      <p:sp>
        <p:nvSpPr>
          <p:cNvPr id="3" name="object 3"/>
          <p:cNvSpPr/>
          <p:nvPr/>
        </p:nvSpPr>
        <p:spPr>
          <a:xfrm>
            <a:off x="3304180" y="1223200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653762" y="1395968"/>
            <a:ext cx="4829514" cy="2755732"/>
          </a:xfrm>
          <a:prstGeom prst="rect">
            <a:avLst/>
          </a:prstGeom>
        </p:spPr>
        <p:txBody>
          <a:bodyPr vert="horz" wrap="square" lIns="0" tIns="62716" rIns="0" bIns="0" rtlCol="0">
            <a:spAutoFit/>
          </a:bodyPr>
          <a:lstStyle/>
          <a:p>
            <a:pPr marL="8145" defTabSz="586405">
              <a:spcBef>
                <a:spcPts val="494"/>
              </a:spcBef>
              <a:tabLst>
                <a:tab pos="349807" algn="l"/>
                <a:tab pos="350214" algn="l"/>
              </a:tabLst>
            </a:pP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349807" marR="3258" indent="-342069" defTabSz="586405">
              <a:spcBef>
                <a:spcPts val="433"/>
              </a:spcBef>
              <a:buFontTx/>
              <a:buAutoNum type="arabicPeriod"/>
              <a:tabLst>
                <a:tab pos="349807" algn="l"/>
                <a:tab pos="350214" algn="l"/>
              </a:tabLst>
            </a:pP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Modificazioni nella composizione biochimica  dei</a:t>
            </a:r>
            <a:r>
              <a:rPr sz="1796" spc="-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tessuti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349807" marR="523285" indent="-342069" defTabSz="586405">
              <a:spcBef>
                <a:spcPts val="430"/>
              </a:spcBef>
              <a:buFontTx/>
              <a:buAutoNum type="arabicPeriod"/>
              <a:tabLst>
                <a:tab pos="349807" algn="l"/>
                <a:tab pos="350214" algn="l"/>
              </a:tabLst>
            </a:pP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Progressiva diminuzione della capacità  fisiologiche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349807" marR="576224" indent="-342069" defTabSz="586405">
              <a:spcBef>
                <a:spcPts val="430"/>
              </a:spcBef>
              <a:buFontTx/>
              <a:buAutoNum type="arabicPeriod"/>
              <a:tabLst>
                <a:tab pos="349807" algn="l"/>
                <a:tab pos="350214" algn="l"/>
              </a:tabLst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Ridotta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capacità di rispondere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in modo 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adattativo agli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stimoli</a:t>
            </a:r>
            <a:r>
              <a:rPr sz="1796" spc="-2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ambientali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349807" marR="169406" indent="-342069" defTabSz="586405">
              <a:spcBef>
                <a:spcPts val="433"/>
              </a:spcBef>
              <a:buFontTx/>
              <a:buAutoNum type="arabicPeriod"/>
              <a:tabLst>
                <a:tab pos="349807" algn="l"/>
                <a:tab pos="350214" algn="l"/>
              </a:tabLst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Aumentata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suscettibilità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vulnerabilità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alle  malattie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0594845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39538" y="1920566"/>
            <a:ext cx="3119087" cy="502540"/>
          </a:xfrm>
          <a:custGeom>
            <a:avLst/>
            <a:gdLst/>
            <a:ahLst/>
            <a:cxnLst/>
            <a:rect l="l" t="t" r="r" b="b"/>
            <a:pathLst>
              <a:path w="4863465" h="783589">
                <a:moveTo>
                  <a:pt x="230124" y="30480"/>
                </a:moveTo>
                <a:lnTo>
                  <a:pt x="228600" y="3048"/>
                </a:lnTo>
                <a:lnTo>
                  <a:pt x="160020" y="3048"/>
                </a:lnTo>
                <a:lnTo>
                  <a:pt x="0" y="6096"/>
                </a:lnTo>
                <a:lnTo>
                  <a:pt x="1524" y="35052"/>
                </a:lnTo>
                <a:lnTo>
                  <a:pt x="160020" y="32004"/>
                </a:lnTo>
                <a:lnTo>
                  <a:pt x="230124" y="30480"/>
                </a:lnTo>
                <a:close/>
              </a:path>
              <a:path w="4863465" h="783589">
                <a:moveTo>
                  <a:pt x="544068" y="28956"/>
                </a:moveTo>
                <a:lnTo>
                  <a:pt x="544068" y="0"/>
                </a:lnTo>
                <a:lnTo>
                  <a:pt x="480060" y="0"/>
                </a:lnTo>
                <a:lnTo>
                  <a:pt x="320040" y="1524"/>
                </a:lnTo>
                <a:lnTo>
                  <a:pt x="315468" y="1524"/>
                </a:lnTo>
                <a:lnTo>
                  <a:pt x="315468" y="30480"/>
                </a:lnTo>
                <a:lnTo>
                  <a:pt x="320040" y="30480"/>
                </a:lnTo>
                <a:lnTo>
                  <a:pt x="480060" y="28956"/>
                </a:lnTo>
                <a:lnTo>
                  <a:pt x="544068" y="28956"/>
                </a:lnTo>
                <a:close/>
              </a:path>
              <a:path w="4863465" h="783589">
                <a:moveTo>
                  <a:pt x="858012" y="32004"/>
                </a:moveTo>
                <a:lnTo>
                  <a:pt x="858012" y="4572"/>
                </a:lnTo>
                <a:lnTo>
                  <a:pt x="804672" y="3048"/>
                </a:lnTo>
                <a:lnTo>
                  <a:pt x="722376" y="1524"/>
                </a:lnTo>
                <a:lnTo>
                  <a:pt x="641604" y="0"/>
                </a:lnTo>
                <a:lnTo>
                  <a:pt x="629412" y="0"/>
                </a:lnTo>
                <a:lnTo>
                  <a:pt x="629412" y="28956"/>
                </a:lnTo>
                <a:lnTo>
                  <a:pt x="641604" y="28956"/>
                </a:lnTo>
                <a:lnTo>
                  <a:pt x="722376" y="30480"/>
                </a:lnTo>
                <a:lnTo>
                  <a:pt x="804672" y="30522"/>
                </a:lnTo>
                <a:lnTo>
                  <a:pt x="858012" y="32004"/>
                </a:lnTo>
                <a:close/>
              </a:path>
              <a:path w="4863465" h="783589">
                <a:moveTo>
                  <a:pt x="1173480" y="16764"/>
                </a:moveTo>
                <a:lnTo>
                  <a:pt x="1133856" y="15240"/>
                </a:lnTo>
                <a:lnTo>
                  <a:pt x="1051560" y="10668"/>
                </a:lnTo>
                <a:lnTo>
                  <a:pt x="967740" y="7620"/>
                </a:lnTo>
                <a:lnTo>
                  <a:pt x="943356" y="6096"/>
                </a:lnTo>
                <a:lnTo>
                  <a:pt x="943356" y="35052"/>
                </a:lnTo>
                <a:lnTo>
                  <a:pt x="967740" y="36576"/>
                </a:lnTo>
                <a:lnTo>
                  <a:pt x="1050036" y="39624"/>
                </a:lnTo>
                <a:lnTo>
                  <a:pt x="1132332" y="44196"/>
                </a:lnTo>
                <a:lnTo>
                  <a:pt x="1170432" y="45720"/>
                </a:lnTo>
                <a:lnTo>
                  <a:pt x="1173480" y="16764"/>
                </a:lnTo>
                <a:close/>
              </a:path>
              <a:path w="4863465" h="783589">
                <a:moveTo>
                  <a:pt x="1485900" y="38100"/>
                </a:moveTo>
                <a:lnTo>
                  <a:pt x="1456944" y="36576"/>
                </a:lnTo>
                <a:lnTo>
                  <a:pt x="1420368" y="35052"/>
                </a:lnTo>
                <a:lnTo>
                  <a:pt x="1380744" y="31886"/>
                </a:lnTo>
                <a:lnTo>
                  <a:pt x="1341120" y="28843"/>
                </a:lnTo>
                <a:lnTo>
                  <a:pt x="1299972" y="25799"/>
                </a:lnTo>
                <a:lnTo>
                  <a:pt x="1258824" y="22860"/>
                </a:lnTo>
                <a:lnTo>
                  <a:pt x="1255776" y="51816"/>
                </a:lnTo>
                <a:lnTo>
                  <a:pt x="1301496" y="54976"/>
                </a:lnTo>
                <a:lnTo>
                  <a:pt x="1342644" y="58029"/>
                </a:lnTo>
                <a:lnTo>
                  <a:pt x="1380744" y="60960"/>
                </a:lnTo>
                <a:lnTo>
                  <a:pt x="1418844" y="62484"/>
                </a:lnTo>
                <a:lnTo>
                  <a:pt x="1455420" y="65532"/>
                </a:lnTo>
                <a:lnTo>
                  <a:pt x="1484376" y="67056"/>
                </a:lnTo>
                <a:lnTo>
                  <a:pt x="1485900" y="38100"/>
                </a:lnTo>
                <a:close/>
              </a:path>
              <a:path w="4863465" h="783589">
                <a:moveTo>
                  <a:pt x="1799844" y="59436"/>
                </a:moveTo>
                <a:lnTo>
                  <a:pt x="1790700" y="57912"/>
                </a:lnTo>
                <a:lnTo>
                  <a:pt x="1757172" y="54864"/>
                </a:lnTo>
                <a:lnTo>
                  <a:pt x="1723644" y="53340"/>
                </a:lnTo>
                <a:lnTo>
                  <a:pt x="1658112" y="48661"/>
                </a:lnTo>
                <a:lnTo>
                  <a:pt x="1592580" y="44094"/>
                </a:lnTo>
                <a:lnTo>
                  <a:pt x="1571244" y="42672"/>
                </a:lnTo>
                <a:lnTo>
                  <a:pt x="1569720" y="71628"/>
                </a:lnTo>
                <a:lnTo>
                  <a:pt x="1592580" y="73152"/>
                </a:lnTo>
                <a:lnTo>
                  <a:pt x="1658112" y="76200"/>
                </a:lnTo>
                <a:lnTo>
                  <a:pt x="1722120" y="80772"/>
                </a:lnTo>
                <a:lnTo>
                  <a:pt x="1789176" y="86868"/>
                </a:lnTo>
                <a:lnTo>
                  <a:pt x="1798320" y="86868"/>
                </a:lnTo>
                <a:lnTo>
                  <a:pt x="1799844" y="59436"/>
                </a:lnTo>
                <a:close/>
              </a:path>
              <a:path w="4863465" h="783589">
                <a:moveTo>
                  <a:pt x="2113788" y="99060"/>
                </a:moveTo>
                <a:lnTo>
                  <a:pt x="2101596" y="96012"/>
                </a:lnTo>
                <a:lnTo>
                  <a:pt x="2057400" y="89916"/>
                </a:lnTo>
                <a:lnTo>
                  <a:pt x="2014728" y="83820"/>
                </a:lnTo>
                <a:lnTo>
                  <a:pt x="1973580" y="77724"/>
                </a:lnTo>
                <a:lnTo>
                  <a:pt x="1933956" y="73152"/>
                </a:lnTo>
                <a:lnTo>
                  <a:pt x="1897380" y="68580"/>
                </a:lnTo>
                <a:lnTo>
                  <a:pt x="1886712" y="67056"/>
                </a:lnTo>
                <a:lnTo>
                  <a:pt x="1883664" y="96012"/>
                </a:lnTo>
                <a:lnTo>
                  <a:pt x="1894332" y="97536"/>
                </a:lnTo>
                <a:lnTo>
                  <a:pt x="1930908" y="102108"/>
                </a:lnTo>
                <a:lnTo>
                  <a:pt x="2010156" y="111252"/>
                </a:lnTo>
                <a:lnTo>
                  <a:pt x="2052828" y="117348"/>
                </a:lnTo>
                <a:lnTo>
                  <a:pt x="2097024" y="124968"/>
                </a:lnTo>
                <a:lnTo>
                  <a:pt x="2109216" y="126492"/>
                </a:lnTo>
                <a:lnTo>
                  <a:pt x="2113788" y="99060"/>
                </a:lnTo>
                <a:close/>
              </a:path>
              <a:path w="4863465" h="783589">
                <a:moveTo>
                  <a:pt x="2423160" y="155448"/>
                </a:moveTo>
                <a:lnTo>
                  <a:pt x="2362200" y="143256"/>
                </a:lnTo>
                <a:lnTo>
                  <a:pt x="2333244" y="137160"/>
                </a:lnTo>
                <a:lnTo>
                  <a:pt x="2304288" y="132588"/>
                </a:lnTo>
                <a:lnTo>
                  <a:pt x="2276856" y="126492"/>
                </a:lnTo>
                <a:lnTo>
                  <a:pt x="2249424" y="121920"/>
                </a:lnTo>
                <a:lnTo>
                  <a:pt x="2197608" y="112776"/>
                </a:lnTo>
                <a:lnTo>
                  <a:pt x="2193036" y="140208"/>
                </a:lnTo>
                <a:lnTo>
                  <a:pt x="2218944" y="144780"/>
                </a:lnTo>
                <a:lnTo>
                  <a:pt x="2244852" y="150876"/>
                </a:lnTo>
                <a:lnTo>
                  <a:pt x="2270760" y="155448"/>
                </a:lnTo>
                <a:lnTo>
                  <a:pt x="2299716" y="160020"/>
                </a:lnTo>
                <a:lnTo>
                  <a:pt x="2327148" y="166116"/>
                </a:lnTo>
                <a:lnTo>
                  <a:pt x="2356104" y="170688"/>
                </a:lnTo>
                <a:lnTo>
                  <a:pt x="2417064" y="182880"/>
                </a:lnTo>
                <a:lnTo>
                  <a:pt x="2423160" y="155448"/>
                </a:lnTo>
                <a:close/>
              </a:path>
              <a:path w="4863465" h="783589">
                <a:moveTo>
                  <a:pt x="2731008" y="220980"/>
                </a:moveTo>
                <a:lnTo>
                  <a:pt x="2662428" y="207264"/>
                </a:lnTo>
                <a:lnTo>
                  <a:pt x="2625852" y="198120"/>
                </a:lnTo>
                <a:lnTo>
                  <a:pt x="2589276" y="190500"/>
                </a:lnTo>
                <a:lnTo>
                  <a:pt x="2554224" y="182880"/>
                </a:lnTo>
                <a:lnTo>
                  <a:pt x="2520696" y="175260"/>
                </a:lnTo>
                <a:lnTo>
                  <a:pt x="2506980" y="172212"/>
                </a:lnTo>
                <a:lnTo>
                  <a:pt x="2500884" y="201168"/>
                </a:lnTo>
                <a:lnTo>
                  <a:pt x="2514600" y="204216"/>
                </a:lnTo>
                <a:lnTo>
                  <a:pt x="2548128" y="210312"/>
                </a:lnTo>
                <a:lnTo>
                  <a:pt x="2583180" y="217932"/>
                </a:lnTo>
                <a:lnTo>
                  <a:pt x="2619756" y="227076"/>
                </a:lnTo>
                <a:lnTo>
                  <a:pt x="2656332" y="234696"/>
                </a:lnTo>
                <a:lnTo>
                  <a:pt x="2694432" y="242316"/>
                </a:lnTo>
                <a:lnTo>
                  <a:pt x="2724912" y="249936"/>
                </a:lnTo>
                <a:lnTo>
                  <a:pt x="2731008" y="220980"/>
                </a:lnTo>
                <a:close/>
              </a:path>
              <a:path w="4863465" h="783589">
                <a:moveTo>
                  <a:pt x="3037332" y="294132"/>
                </a:moveTo>
                <a:lnTo>
                  <a:pt x="3014472" y="288036"/>
                </a:lnTo>
                <a:lnTo>
                  <a:pt x="2965704" y="277368"/>
                </a:lnTo>
                <a:lnTo>
                  <a:pt x="2916936" y="265176"/>
                </a:lnTo>
                <a:lnTo>
                  <a:pt x="2825496" y="243840"/>
                </a:lnTo>
                <a:lnTo>
                  <a:pt x="2814828" y="240792"/>
                </a:lnTo>
                <a:lnTo>
                  <a:pt x="2807208" y="268224"/>
                </a:lnTo>
                <a:lnTo>
                  <a:pt x="2819400" y="271272"/>
                </a:lnTo>
                <a:lnTo>
                  <a:pt x="2863596" y="281940"/>
                </a:lnTo>
                <a:lnTo>
                  <a:pt x="2910840" y="292608"/>
                </a:lnTo>
                <a:lnTo>
                  <a:pt x="2958084" y="304800"/>
                </a:lnTo>
                <a:lnTo>
                  <a:pt x="3008376" y="316992"/>
                </a:lnTo>
                <a:lnTo>
                  <a:pt x="3029712" y="321564"/>
                </a:lnTo>
                <a:lnTo>
                  <a:pt x="3037332" y="294132"/>
                </a:lnTo>
                <a:close/>
              </a:path>
              <a:path w="4863465" h="783589">
                <a:moveTo>
                  <a:pt x="3342132" y="368808"/>
                </a:moveTo>
                <a:lnTo>
                  <a:pt x="3284220" y="355092"/>
                </a:lnTo>
                <a:lnTo>
                  <a:pt x="3172968" y="327660"/>
                </a:lnTo>
                <a:lnTo>
                  <a:pt x="3119628" y="313944"/>
                </a:lnTo>
                <a:lnTo>
                  <a:pt x="3113532" y="341376"/>
                </a:lnTo>
                <a:lnTo>
                  <a:pt x="3165348" y="355092"/>
                </a:lnTo>
                <a:lnTo>
                  <a:pt x="3278124" y="382524"/>
                </a:lnTo>
                <a:lnTo>
                  <a:pt x="3334512" y="397764"/>
                </a:lnTo>
                <a:lnTo>
                  <a:pt x="3342132" y="368808"/>
                </a:lnTo>
                <a:close/>
              </a:path>
              <a:path w="4863465" h="783589">
                <a:moveTo>
                  <a:pt x="3646932" y="446532"/>
                </a:moveTo>
                <a:lnTo>
                  <a:pt x="3643884" y="446532"/>
                </a:lnTo>
                <a:lnTo>
                  <a:pt x="3520440" y="414528"/>
                </a:lnTo>
                <a:lnTo>
                  <a:pt x="3424428" y="390144"/>
                </a:lnTo>
                <a:lnTo>
                  <a:pt x="3418332" y="417576"/>
                </a:lnTo>
                <a:lnTo>
                  <a:pt x="3514344" y="441960"/>
                </a:lnTo>
                <a:lnTo>
                  <a:pt x="3637788" y="473964"/>
                </a:lnTo>
                <a:lnTo>
                  <a:pt x="3639312" y="473964"/>
                </a:lnTo>
                <a:lnTo>
                  <a:pt x="3646932" y="446532"/>
                </a:lnTo>
                <a:close/>
              </a:path>
              <a:path w="4863465" h="783589">
                <a:moveTo>
                  <a:pt x="3951732" y="524256"/>
                </a:moveTo>
                <a:lnTo>
                  <a:pt x="3899916" y="512064"/>
                </a:lnTo>
                <a:lnTo>
                  <a:pt x="3729228" y="467868"/>
                </a:lnTo>
                <a:lnTo>
                  <a:pt x="3723132" y="495300"/>
                </a:lnTo>
                <a:lnTo>
                  <a:pt x="3764280" y="505968"/>
                </a:lnTo>
                <a:lnTo>
                  <a:pt x="3892296" y="539496"/>
                </a:lnTo>
                <a:lnTo>
                  <a:pt x="3944112" y="553212"/>
                </a:lnTo>
                <a:lnTo>
                  <a:pt x="3951732" y="524256"/>
                </a:lnTo>
                <a:close/>
              </a:path>
              <a:path w="4863465" h="783589">
                <a:moveTo>
                  <a:pt x="4255008" y="603504"/>
                </a:moveTo>
                <a:lnTo>
                  <a:pt x="4034028" y="547116"/>
                </a:lnTo>
                <a:lnTo>
                  <a:pt x="4026408" y="574548"/>
                </a:lnTo>
                <a:lnTo>
                  <a:pt x="4247388" y="632460"/>
                </a:lnTo>
                <a:lnTo>
                  <a:pt x="4255008" y="603504"/>
                </a:lnTo>
                <a:close/>
              </a:path>
              <a:path w="4863465" h="783589">
                <a:moveTo>
                  <a:pt x="4559808" y="684276"/>
                </a:moveTo>
                <a:lnTo>
                  <a:pt x="4338828" y="626364"/>
                </a:lnTo>
                <a:lnTo>
                  <a:pt x="4331208" y="653796"/>
                </a:lnTo>
                <a:lnTo>
                  <a:pt x="4552188" y="711708"/>
                </a:lnTo>
                <a:lnTo>
                  <a:pt x="4559808" y="684276"/>
                </a:lnTo>
                <a:close/>
              </a:path>
              <a:path w="4863465" h="783589">
                <a:moveTo>
                  <a:pt x="4863084" y="763524"/>
                </a:moveTo>
                <a:lnTo>
                  <a:pt x="4828032" y="754380"/>
                </a:lnTo>
                <a:lnTo>
                  <a:pt x="4695444" y="719328"/>
                </a:lnTo>
                <a:lnTo>
                  <a:pt x="4642104" y="705612"/>
                </a:lnTo>
                <a:lnTo>
                  <a:pt x="4634484" y="733044"/>
                </a:lnTo>
                <a:lnTo>
                  <a:pt x="4689348" y="746760"/>
                </a:lnTo>
                <a:lnTo>
                  <a:pt x="4820412" y="781812"/>
                </a:lnTo>
                <a:lnTo>
                  <a:pt x="4826255" y="783336"/>
                </a:lnTo>
                <a:lnTo>
                  <a:pt x="4857580" y="783336"/>
                </a:lnTo>
                <a:lnTo>
                  <a:pt x="4863084" y="76352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83329" y="1428614"/>
            <a:ext cx="658107" cy="36345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indent="32171" defTabSz="586405">
              <a:spcBef>
                <a:spcPts val="64"/>
              </a:spcBef>
            </a:pP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Capacità  </a:t>
            </a:r>
            <a:r>
              <a:rPr sz="1154" dirty="0">
                <a:solidFill>
                  <a:srgbClr val="000065"/>
                </a:solidFill>
                <a:latin typeface="Arial"/>
                <a:cs typeface="Arial"/>
              </a:rPr>
              <a:t>f</a:t>
            </a: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154" dirty="0">
                <a:solidFill>
                  <a:srgbClr val="000065"/>
                </a:solidFill>
                <a:latin typeface="Arial"/>
                <a:cs typeface="Arial"/>
              </a:rPr>
              <a:t>s</a:t>
            </a: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iologi</a:t>
            </a:r>
            <a:r>
              <a:rPr sz="1154" dirty="0">
                <a:solidFill>
                  <a:srgbClr val="000065"/>
                </a:solidFill>
                <a:latin typeface="Arial"/>
                <a:cs typeface="Arial"/>
              </a:rPr>
              <a:t>ca</a:t>
            </a:r>
            <a:endParaRPr sz="1154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239049" y="1208051"/>
            <a:ext cx="0" cy="1215217"/>
          </a:xfrm>
          <a:custGeom>
            <a:avLst/>
            <a:gdLst/>
            <a:ahLst/>
            <a:cxnLst/>
            <a:rect l="l" t="t" r="r" b="b"/>
            <a:pathLst>
              <a:path h="1894839">
                <a:moveTo>
                  <a:pt x="0" y="0"/>
                </a:moveTo>
                <a:lnTo>
                  <a:pt x="0" y="1894332"/>
                </a:lnTo>
              </a:path>
            </a:pathLst>
          </a:custGeom>
          <a:ln w="38100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220967" y="1913724"/>
            <a:ext cx="2010974" cy="509463"/>
          </a:xfrm>
          <a:custGeom>
            <a:avLst/>
            <a:gdLst/>
            <a:ahLst/>
            <a:cxnLst/>
            <a:rect l="l" t="t" r="r" b="b"/>
            <a:pathLst>
              <a:path w="3135629" h="794385">
                <a:moveTo>
                  <a:pt x="230124" y="33528"/>
                </a:moveTo>
                <a:lnTo>
                  <a:pt x="163068" y="22860"/>
                </a:lnTo>
                <a:lnTo>
                  <a:pt x="4572" y="0"/>
                </a:lnTo>
                <a:lnTo>
                  <a:pt x="0" y="27432"/>
                </a:lnTo>
                <a:lnTo>
                  <a:pt x="158496" y="50292"/>
                </a:lnTo>
                <a:lnTo>
                  <a:pt x="225552" y="60960"/>
                </a:lnTo>
                <a:lnTo>
                  <a:pt x="230124" y="33528"/>
                </a:lnTo>
                <a:close/>
              </a:path>
              <a:path w="3135629" h="794385">
                <a:moveTo>
                  <a:pt x="541020" y="80772"/>
                </a:moveTo>
                <a:lnTo>
                  <a:pt x="480060" y="71628"/>
                </a:lnTo>
                <a:lnTo>
                  <a:pt x="321564" y="47244"/>
                </a:lnTo>
                <a:lnTo>
                  <a:pt x="315468" y="45720"/>
                </a:lnTo>
                <a:lnTo>
                  <a:pt x="310896" y="74676"/>
                </a:lnTo>
                <a:lnTo>
                  <a:pt x="316992" y="74676"/>
                </a:lnTo>
                <a:lnTo>
                  <a:pt x="477012" y="99060"/>
                </a:lnTo>
                <a:lnTo>
                  <a:pt x="536448" y="109728"/>
                </a:lnTo>
                <a:lnTo>
                  <a:pt x="541020" y="80772"/>
                </a:lnTo>
                <a:close/>
              </a:path>
              <a:path w="3135629" h="794385">
                <a:moveTo>
                  <a:pt x="851916" y="134112"/>
                </a:moveTo>
                <a:lnTo>
                  <a:pt x="801624" y="124968"/>
                </a:lnTo>
                <a:lnTo>
                  <a:pt x="640080" y="97536"/>
                </a:lnTo>
                <a:lnTo>
                  <a:pt x="626364" y="94488"/>
                </a:lnTo>
                <a:lnTo>
                  <a:pt x="621792" y="123444"/>
                </a:lnTo>
                <a:lnTo>
                  <a:pt x="635508" y="126492"/>
                </a:lnTo>
                <a:lnTo>
                  <a:pt x="797052" y="153924"/>
                </a:lnTo>
                <a:lnTo>
                  <a:pt x="845820" y="163068"/>
                </a:lnTo>
                <a:lnTo>
                  <a:pt x="851916" y="134112"/>
                </a:lnTo>
                <a:close/>
              </a:path>
              <a:path w="3135629" h="794385">
                <a:moveTo>
                  <a:pt x="1159764" y="196596"/>
                </a:moveTo>
                <a:lnTo>
                  <a:pt x="1126236" y="188976"/>
                </a:lnTo>
                <a:lnTo>
                  <a:pt x="1043940" y="172212"/>
                </a:lnTo>
                <a:lnTo>
                  <a:pt x="963168" y="155448"/>
                </a:lnTo>
                <a:lnTo>
                  <a:pt x="935736" y="150876"/>
                </a:lnTo>
                <a:lnTo>
                  <a:pt x="929640" y="178308"/>
                </a:lnTo>
                <a:lnTo>
                  <a:pt x="957072" y="184404"/>
                </a:lnTo>
                <a:lnTo>
                  <a:pt x="1039368" y="199644"/>
                </a:lnTo>
                <a:lnTo>
                  <a:pt x="1120140" y="216408"/>
                </a:lnTo>
                <a:lnTo>
                  <a:pt x="1153668" y="224028"/>
                </a:lnTo>
                <a:lnTo>
                  <a:pt x="1159764" y="196596"/>
                </a:lnTo>
                <a:close/>
              </a:path>
              <a:path w="3135629" h="794385">
                <a:moveTo>
                  <a:pt x="1466088" y="263652"/>
                </a:moveTo>
                <a:lnTo>
                  <a:pt x="1441704" y="259080"/>
                </a:lnTo>
                <a:lnTo>
                  <a:pt x="1406652" y="251460"/>
                </a:lnTo>
                <a:lnTo>
                  <a:pt x="1368552" y="243840"/>
                </a:lnTo>
                <a:lnTo>
                  <a:pt x="1330452" y="234696"/>
                </a:lnTo>
                <a:lnTo>
                  <a:pt x="1290828" y="225552"/>
                </a:lnTo>
                <a:lnTo>
                  <a:pt x="1243584" y="214884"/>
                </a:lnTo>
                <a:lnTo>
                  <a:pt x="1237488" y="242316"/>
                </a:lnTo>
                <a:lnTo>
                  <a:pt x="1283208" y="252984"/>
                </a:lnTo>
                <a:lnTo>
                  <a:pt x="1324356" y="262128"/>
                </a:lnTo>
                <a:lnTo>
                  <a:pt x="1362456" y="271272"/>
                </a:lnTo>
                <a:lnTo>
                  <a:pt x="1400556" y="278892"/>
                </a:lnTo>
                <a:lnTo>
                  <a:pt x="1435608" y="286512"/>
                </a:lnTo>
                <a:lnTo>
                  <a:pt x="1461516" y="292608"/>
                </a:lnTo>
                <a:lnTo>
                  <a:pt x="1466088" y="263652"/>
                </a:lnTo>
                <a:close/>
              </a:path>
              <a:path w="3135629" h="794385">
                <a:moveTo>
                  <a:pt x="1773936" y="332232"/>
                </a:moveTo>
                <a:lnTo>
                  <a:pt x="1769364" y="330708"/>
                </a:lnTo>
                <a:lnTo>
                  <a:pt x="1735836" y="323088"/>
                </a:lnTo>
                <a:lnTo>
                  <a:pt x="1703832" y="315468"/>
                </a:lnTo>
                <a:lnTo>
                  <a:pt x="1575816" y="288036"/>
                </a:lnTo>
                <a:lnTo>
                  <a:pt x="1549908" y="281940"/>
                </a:lnTo>
                <a:lnTo>
                  <a:pt x="1545336" y="309372"/>
                </a:lnTo>
                <a:lnTo>
                  <a:pt x="1569720" y="315468"/>
                </a:lnTo>
                <a:lnTo>
                  <a:pt x="1697736" y="342900"/>
                </a:lnTo>
                <a:lnTo>
                  <a:pt x="1729740" y="350520"/>
                </a:lnTo>
                <a:lnTo>
                  <a:pt x="1763268" y="358140"/>
                </a:lnTo>
                <a:lnTo>
                  <a:pt x="1767840" y="359664"/>
                </a:lnTo>
                <a:lnTo>
                  <a:pt x="1773936" y="332232"/>
                </a:lnTo>
                <a:close/>
              </a:path>
              <a:path w="3135629" h="794385">
                <a:moveTo>
                  <a:pt x="2078736" y="414528"/>
                </a:moveTo>
                <a:lnTo>
                  <a:pt x="2069592" y="413004"/>
                </a:lnTo>
                <a:lnTo>
                  <a:pt x="2026920" y="399288"/>
                </a:lnTo>
                <a:lnTo>
                  <a:pt x="1985772" y="387096"/>
                </a:lnTo>
                <a:lnTo>
                  <a:pt x="1946148" y="376428"/>
                </a:lnTo>
                <a:lnTo>
                  <a:pt x="1908048" y="365760"/>
                </a:lnTo>
                <a:lnTo>
                  <a:pt x="1871472" y="356616"/>
                </a:lnTo>
                <a:lnTo>
                  <a:pt x="1857756" y="352044"/>
                </a:lnTo>
                <a:lnTo>
                  <a:pt x="1850136" y="379476"/>
                </a:lnTo>
                <a:lnTo>
                  <a:pt x="1865376" y="384048"/>
                </a:lnTo>
                <a:lnTo>
                  <a:pt x="1901952" y="393192"/>
                </a:lnTo>
                <a:lnTo>
                  <a:pt x="1938528" y="403860"/>
                </a:lnTo>
                <a:lnTo>
                  <a:pt x="1978152" y="414528"/>
                </a:lnTo>
                <a:lnTo>
                  <a:pt x="2019300" y="426720"/>
                </a:lnTo>
                <a:lnTo>
                  <a:pt x="2061972" y="440436"/>
                </a:lnTo>
                <a:lnTo>
                  <a:pt x="2069592" y="441960"/>
                </a:lnTo>
                <a:lnTo>
                  <a:pt x="2078736" y="414528"/>
                </a:lnTo>
                <a:close/>
              </a:path>
              <a:path w="3135629" h="794385">
                <a:moveTo>
                  <a:pt x="2377440" y="513588"/>
                </a:moveTo>
                <a:lnTo>
                  <a:pt x="2348484" y="502920"/>
                </a:lnTo>
                <a:lnTo>
                  <a:pt x="2319528" y="493776"/>
                </a:lnTo>
                <a:lnTo>
                  <a:pt x="2264664" y="475488"/>
                </a:lnTo>
                <a:lnTo>
                  <a:pt x="2212848" y="457200"/>
                </a:lnTo>
                <a:lnTo>
                  <a:pt x="2186940" y="449580"/>
                </a:lnTo>
                <a:lnTo>
                  <a:pt x="2162556" y="441960"/>
                </a:lnTo>
                <a:lnTo>
                  <a:pt x="2159508" y="440436"/>
                </a:lnTo>
                <a:lnTo>
                  <a:pt x="2151888" y="467868"/>
                </a:lnTo>
                <a:lnTo>
                  <a:pt x="2153412" y="469392"/>
                </a:lnTo>
                <a:lnTo>
                  <a:pt x="2177796" y="477012"/>
                </a:lnTo>
                <a:lnTo>
                  <a:pt x="2203704" y="484632"/>
                </a:lnTo>
                <a:lnTo>
                  <a:pt x="2229612" y="493776"/>
                </a:lnTo>
                <a:lnTo>
                  <a:pt x="2255520" y="501396"/>
                </a:lnTo>
                <a:lnTo>
                  <a:pt x="2282952" y="510540"/>
                </a:lnTo>
                <a:lnTo>
                  <a:pt x="2310384" y="521208"/>
                </a:lnTo>
                <a:lnTo>
                  <a:pt x="2368296" y="539496"/>
                </a:lnTo>
                <a:lnTo>
                  <a:pt x="2377440" y="513588"/>
                </a:lnTo>
                <a:close/>
              </a:path>
              <a:path w="3135629" h="794385">
                <a:moveTo>
                  <a:pt x="2673096" y="618744"/>
                </a:moveTo>
                <a:lnTo>
                  <a:pt x="2644140" y="608076"/>
                </a:lnTo>
                <a:lnTo>
                  <a:pt x="2607564" y="594360"/>
                </a:lnTo>
                <a:lnTo>
                  <a:pt x="2537460" y="569976"/>
                </a:lnTo>
                <a:lnTo>
                  <a:pt x="2503932" y="557784"/>
                </a:lnTo>
                <a:lnTo>
                  <a:pt x="2471928" y="545592"/>
                </a:lnTo>
                <a:lnTo>
                  <a:pt x="2458212" y="541020"/>
                </a:lnTo>
                <a:lnTo>
                  <a:pt x="2449068" y="568452"/>
                </a:lnTo>
                <a:lnTo>
                  <a:pt x="2461260" y="573024"/>
                </a:lnTo>
                <a:lnTo>
                  <a:pt x="2494788" y="583692"/>
                </a:lnTo>
                <a:lnTo>
                  <a:pt x="2561844" y="608076"/>
                </a:lnTo>
                <a:lnTo>
                  <a:pt x="2598420" y="621792"/>
                </a:lnTo>
                <a:lnTo>
                  <a:pt x="2633472" y="633984"/>
                </a:lnTo>
                <a:lnTo>
                  <a:pt x="2663952" y="646176"/>
                </a:lnTo>
                <a:lnTo>
                  <a:pt x="2673096" y="618744"/>
                </a:lnTo>
                <a:close/>
              </a:path>
              <a:path w="3135629" h="794385">
                <a:moveTo>
                  <a:pt x="2967228" y="729996"/>
                </a:moveTo>
                <a:lnTo>
                  <a:pt x="2895600" y="701040"/>
                </a:lnTo>
                <a:lnTo>
                  <a:pt x="2849880" y="684276"/>
                </a:lnTo>
                <a:lnTo>
                  <a:pt x="2805684" y="667512"/>
                </a:lnTo>
                <a:lnTo>
                  <a:pt x="2761488" y="652272"/>
                </a:lnTo>
                <a:lnTo>
                  <a:pt x="2753868" y="649224"/>
                </a:lnTo>
                <a:lnTo>
                  <a:pt x="2744724" y="675132"/>
                </a:lnTo>
                <a:lnTo>
                  <a:pt x="2752344" y="678180"/>
                </a:lnTo>
                <a:lnTo>
                  <a:pt x="2795016" y="694944"/>
                </a:lnTo>
                <a:lnTo>
                  <a:pt x="2839212" y="711708"/>
                </a:lnTo>
                <a:lnTo>
                  <a:pt x="2884932" y="728472"/>
                </a:lnTo>
                <a:lnTo>
                  <a:pt x="2958084" y="755904"/>
                </a:lnTo>
                <a:lnTo>
                  <a:pt x="2967228" y="729996"/>
                </a:lnTo>
                <a:close/>
              </a:path>
              <a:path w="3135629" h="794385">
                <a:moveTo>
                  <a:pt x="3135038" y="794004"/>
                </a:moveTo>
                <a:lnTo>
                  <a:pt x="3092196" y="777240"/>
                </a:lnTo>
                <a:lnTo>
                  <a:pt x="3048000" y="760476"/>
                </a:lnTo>
                <a:lnTo>
                  <a:pt x="3037332" y="786384"/>
                </a:lnTo>
                <a:lnTo>
                  <a:pt x="3055747" y="794004"/>
                </a:lnTo>
                <a:lnTo>
                  <a:pt x="3135038" y="794004"/>
                </a:lnTo>
                <a:close/>
              </a:path>
            </a:pathLst>
          </a:custGeom>
          <a:solidFill>
            <a:srgbClr val="00AF4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37583" y="1925453"/>
            <a:ext cx="1350016" cy="497653"/>
          </a:xfrm>
          <a:custGeom>
            <a:avLst/>
            <a:gdLst/>
            <a:ahLst/>
            <a:cxnLst/>
            <a:rect l="l" t="t" r="r" b="b"/>
            <a:pathLst>
              <a:path w="2105025" h="775970">
                <a:moveTo>
                  <a:pt x="227076" y="67056"/>
                </a:moveTo>
                <a:lnTo>
                  <a:pt x="161544" y="47244"/>
                </a:lnTo>
                <a:lnTo>
                  <a:pt x="7620" y="0"/>
                </a:lnTo>
                <a:lnTo>
                  <a:pt x="0" y="27432"/>
                </a:lnTo>
                <a:lnTo>
                  <a:pt x="152400" y="74676"/>
                </a:lnTo>
                <a:lnTo>
                  <a:pt x="217932" y="94488"/>
                </a:lnTo>
                <a:lnTo>
                  <a:pt x="227076" y="67056"/>
                </a:lnTo>
                <a:close/>
              </a:path>
              <a:path w="2105025" h="775970">
                <a:moveTo>
                  <a:pt x="525780" y="161544"/>
                </a:moveTo>
                <a:lnTo>
                  <a:pt x="467868" y="143256"/>
                </a:lnTo>
                <a:lnTo>
                  <a:pt x="313944" y="94488"/>
                </a:lnTo>
                <a:lnTo>
                  <a:pt x="307848" y="92964"/>
                </a:lnTo>
                <a:lnTo>
                  <a:pt x="300228" y="120396"/>
                </a:lnTo>
                <a:lnTo>
                  <a:pt x="306324" y="121920"/>
                </a:lnTo>
                <a:lnTo>
                  <a:pt x="458724" y="170688"/>
                </a:lnTo>
                <a:lnTo>
                  <a:pt x="518160" y="188976"/>
                </a:lnTo>
                <a:lnTo>
                  <a:pt x="525780" y="161544"/>
                </a:lnTo>
                <a:close/>
              </a:path>
              <a:path w="2105025" h="775970">
                <a:moveTo>
                  <a:pt x="824484" y="260604"/>
                </a:moveTo>
                <a:lnTo>
                  <a:pt x="777240" y="243840"/>
                </a:lnTo>
                <a:lnTo>
                  <a:pt x="608076" y="187452"/>
                </a:lnTo>
                <a:lnTo>
                  <a:pt x="598932" y="214884"/>
                </a:lnTo>
                <a:lnTo>
                  <a:pt x="768096" y="271272"/>
                </a:lnTo>
                <a:lnTo>
                  <a:pt x="815340" y="288036"/>
                </a:lnTo>
                <a:lnTo>
                  <a:pt x="824484" y="260604"/>
                </a:lnTo>
                <a:close/>
              </a:path>
              <a:path w="2105025" h="775970">
                <a:moveTo>
                  <a:pt x="1120140" y="368808"/>
                </a:moveTo>
                <a:lnTo>
                  <a:pt x="1088136" y="355092"/>
                </a:lnTo>
                <a:lnTo>
                  <a:pt x="1010412" y="326136"/>
                </a:lnTo>
                <a:lnTo>
                  <a:pt x="932688" y="298704"/>
                </a:lnTo>
                <a:lnTo>
                  <a:pt x="905256" y="289560"/>
                </a:lnTo>
                <a:lnTo>
                  <a:pt x="896112" y="316992"/>
                </a:lnTo>
                <a:lnTo>
                  <a:pt x="999744" y="353568"/>
                </a:lnTo>
                <a:lnTo>
                  <a:pt x="1077468" y="382524"/>
                </a:lnTo>
                <a:lnTo>
                  <a:pt x="1110996" y="394716"/>
                </a:lnTo>
                <a:lnTo>
                  <a:pt x="1120140" y="368808"/>
                </a:lnTo>
                <a:close/>
              </a:path>
              <a:path w="2105025" h="775970">
                <a:moveTo>
                  <a:pt x="1414272" y="481584"/>
                </a:moveTo>
                <a:lnTo>
                  <a:pt x="1389888" y="472440"/>
                </a:lnTo>
                <a:lnTo>
                  <a:pt x="1356360" y="458724"/>
                </a:lnTo>
                <a:lnTo>
                  <a:pt x="1283208" y="431292"/>
                </a:lnTo>
                <a:lnTo>
                  <a:pt x="1245108" y="416052"/>
                </a:lnTo>
                <a:lnTo>
                  <a:pt x="1200912" y="399288"/>
                </a:lnTo>
                <a:lnTo>
                  <a:pt x="1190244" y="425196"/>
                </a:lnTo>
                <a:lnTo>
                  <a:pt x="1234440" y="443484"/>
                </a:lnTo>
                <a:lnTo>
                  <a:pt x="1272540" y="458724"/>
                </a:lnTo>
                <a:lnTo>
                  <a:pt x="1310640" y="472440"/>
                </a:lnTo>
                <a:lnTo>
                  <a:pt x="1380744" y="499872"/>
                </a:lnTo>
                <a:lnTo>
                  <a:pt x="1403604" y="507492"/>
                </a:lnTo>
                <a:lnTo>
                  <a:pt x="1414272" y="481584"/>
                </a:lnTo>
                <a:close/>
              </a:path>
              <a:path w="2105025" h="775970">
                <a:moveTo>
                  <a:pt x="1708404" y="594360"/>
                </a:moveTo>
                <a:lnTo>
                  <a:pt x="1702308" y="591312"/>
                </a:lnTo>
                <a:lnTo>
                  <a:pt x="1641348" y="566928"/>
                </a:lnTo>
                <a:lnTo>
                  <a:pt x="1580388" y="544068"/>
                </a:lnTo>
                <a:lnTo>
                  <a:pt x="1517904" y="521208"/>
                </a:lnTo>
                <a:lnTo>
                  <a:pt x="1493520" y="512064"/>
                </a:lnTo>
                <a:lnTo>
                  <a:pt x="1484376" y="537972"/>
                </a:lnTo>
                <a:lnTo>
                  <a:pt x="1569720" y="569976"/>
                </a:lnTo>
                <a:lnTo>
                  <a:pt x="1691640" y="618744"/>
                </a:lnTo>
                <a:lnTo>
                  <a:pt x="1697736" y="620268"/>
                </a:lnTo>
                <a:lnTo>
                  <a:pt x="1708404" y="594360"/>
                </a:lnTo>
                <a:close/>
              </a:path>
              <a:path w="2105025" h="775970">
                <a:moveTo>
                  <a:pt x="1996440" y="722376"/>
                </a:moveTo>
                <a:lnTo>
                  <a:pt x="1988820" y="717804"/>
                </a:lnTo>
                <a:lnTo>
                  <a:pt x="1947672" y="699516"/>
                </a:lnTo>
                <a:lnTo>
                  <a:pt x="1908048" y="681228"/>
                </a:lnTo>
                <a:lnTo>
                  <a:pt x="1834896" y="647700"/>
                </a:lnTo>
                <a:lnTo>
                  <a:pt x="1801368" y="632460"/>
                </a:lnTo>
                <a:lnTo>
                  <a:pt x="1787652" y="627888"/>
                </a:lnTo>
                <a:lnTo>
                  <a:pt x="1775460" y="653796"/>
                </a:lnTo>
                <a:lnTo>
                  <a:pt x="1789176" y="659892"/>
                </a:lnTo>
                <a:lnTo>
                  <a:pt x="1824228" y="673608"/>
                </a:lnTo>
                <a:lnTo>
                  <a:pt x="1859280" y="690372"/>
                </a:lnTo>
                <a:lnTo>
                  <a:pt x="1897380" y="707136"/>
                </a:lnTo>
                <a:lnTo>
                  <a:pt x="1935480" y="725424"/>
                </a:lnTo>
                <a:lnTo>
                  <a:pt x="1976628" y="743712"/>
                </a:lnTo>
                <a:lnTo>
                  <a:pt x="1982724" y="748284"/>
                </a:lnTo>
                <a:lnTo>
                  <a:pt x="1996440" y="722376"/>
                </a:lnTo>
                <a:close/>
              </a:path>
              <a:path w="2105025" h="775970">
                <a:moveTo>
                  <a:pt x="2104644" y="775716"/>
                </a:moveTo>
                <a:lnTo>
                  <a:pt x="2098548" y="772668"/>
                </a:lnTo>
                <a:lnTo>
                  <a:pt x="2075688" y="760476"/>
                </a:lnTo>
                <a:lnTo>
                  <a:pt x="2072640" y="758952"/>
                </a:lnTo>
                <a:lnTo>
                  <a:pt x="2064750" y="775716"/>
                </a:lnTo>
                <a:lnTo>
                  <a:pt x="2104644" y="7757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4372141" y="255749"/>
            <a:ext cx="3422077" cy="71893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576631" marR="3258" indent="-568893">
              <a:spcBef>
                <a:spcPts val="64"/>
              </a:spcBef>
            </a:pPr>
            <a:r>
              <a:rPr sz="2309" b="0" spc="-3" dirty="0"/>
              <a:t>Eterogeneità </a:t>
            </a:r>
            <a:r>
              <a:rPr sz="2309" b="0" dirty="0"/>
              <a:t>del</a:t>
            </a:r>
            <a:r>
              <a:rPr sz="2309" b="0" spc="-58" dirty="0"/>
              <a:t> </a:t>
            </a:r>
            <a:r>
              <a:rPr sz="2309" b="0" dirty="0"/>
              <a:t>processo  </a:t>
            </a:r>
            <a:r>
              <a:rPr sz="2309" b="0" spc="-3" dirty="0"/>
              <a:t>d’invecchiamento</a:t>
            </a:r>
            <a:endParaRPr sz="2309"/>
          </a:p>
        </p:txBody>
      </p:sp>
      <p:sp>
        <p:nvSpPr>
          <p:cNvPr id="8" name="object 8"/>
          <p:cNvSpPr/>
          <p:nvPr/>
        </p:nvSpPr>
        <p:spPr>
          <a:xfrm>
            <a:off x="3304180" y="1084410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334760" y="2422943"/>
            <a:ext cx="911414" cy="255342"/>
          </a:xfrm>
          <a:custGeom>
            <a:avLst/>
            <a:gdLst/>
            <a:ahLst/>
            <a:cxnLst/>
            <a:rect l="l" t="t" r="r" b="b"/>
            <a:pathLst>
              <a:path w="1421129" h="398145">
                <a:moveTo>
                  <a:pt x="31325" y="0"/>
                </a:moveTo>
                <a:lnTo>
                  <a:pt x="0" y="0"/>
                </a:lnTo>
                <a:lnTo>
                  <a:pt x="29208" y="7619"/>
                </a:lnTo>
                <a:lnTo>
                  <a:pt x="31325" y="0"/>
                </a:lnTo>
                <a:close/>
              </a:path>
              <a:path w="1421129" h="398145">
                <a:moveTo>
                  <a:pt x="341628" y="60959"/>
                </a:moveTo>
                <a:lnTo>
                  <a:pt x="257808" y="39623"/>
                </a:lnTo>
                <a:lnTo>
                  <a:pt x="131316" y="6095"/>
                </a:lnTo>
                <a:lnTo>
                  <a:pt x="120648" y="3047"/>
                </a:lnTo>
                <a:lnTo>
                  <a:pt x="113028" y="30479"/>
                </a:lnTo>
                <a:lnTo>
                  <a:pt x="123696" y="33527"/>
                </a:lnTo>
                <a:lnTo>
                  <a:pt x="251712" y="67055"/>
                </a:lnTo>
                <a:lnTo>
                  <a:pt x="334008" y="88391"/>
                </a:lnTo>
                <a:lnTo>
                  <a:pt x="341628" y="60959"/>
                </a:lnTo>
                <a:close/>
              </a:path>
              <a:path w="1421129" h="398145">
                <a:moveTo>
                  <a:pt x="644904" y="141731"/>
                </a:moveTo>
                <a:lnTo>
                  <a:pt x="622044" y="135635"/>
                </a:lnTo>
                <a:lnTo>
                  <a:pt x="504696" y="105155"/>
                </a:lnTo>
                <a:lnTo>
                  <a:pt x="423924" y="83819"/>
                </a:lnTo>
                <a:lnTo>
                  <a:pt x="416304" y="111251"/>
                </a:lnTo>
                <a:lnTo>
                  <a:pt x="497076" y="132587"/>
                </a:lnTo>
                <a:lnTo>
                  <a:pt x="614424" y="163067"/>
                </a:lnTo>
                <a:lnTo>
                  <a:pt x="637284" y="169163"/>
                </a:lnTo>
                <a:lnTo>
                  <a:pt x="644904" y="141731"/>
                </a:lnTo>
                <a:close/>
              </a:path>
              <a:path w="1421129" h="398145">
                <a:moveTo>
                  <a:pt x="948180" y="222503"/>
                </a:moveTo>
                <a:lnTo>
                  <a:pt x="946656" y="222503"/>
                </a:lnTo>
                <a:lnTo>
                  <a:pt x="844548" y="195071"/>
                </a:lnTo>
                <a:lnTo>
                  <a:pt x="736344" y="166115"/>
                </a:lnTo>
                <a:lnTo>
                  <a:pt x="727200" y="163067"/>
                </a:lnTo>
                <a:lnTo>
                  <a:pt x="719580" y="192023"/>
                </a:lnTo>
                <a:lnTo>
                  <a:pt x="728724" y="193547"/>
                </a:lnTo>
                <a:lnTo>
                  <a:pt x="836928" y="222503"/>
                </a:lnTo>
                <a:lnTo>
                  <a:pt x="940560" y="249935"/>
                </a:lnTo>
                <a:lnTo>
                  <a:pt x="948180" y="222503"/>
                </a:lnTo>
                <a:close/>
              </a:path>
              <a:path w="1421129" h="398145">
                <a:moveTo>
                  <a:pt x="1252980" y="303275"/>
                </a:moveTo>
                <a:lnTo>
                  <a:pt x="1219452" y="294131"/>
                </a:lnTo>
                <a:lnTo>
                  <a:pt x="1178304" y="283463"/>
                </a:lnTo>
                <a:lnTo>
                  <a:pt x="1135632" y="271271"/>
                </a:lnTo>
                <a:lnTo>
                  <a:pt x="1089912" y="260603"/>
                </a:lnTo>
                <a:lnTo>
                  <a:pt x="1044192" y="248411"/>
                </a:lnTo>
                <a:lnTo>
                  <a:pt x="1032000" y="243839"/>
                </a:lnTo>
                <a:lnTo>
                  <a:pt x="1024380" y="272795"/>
                </a:lnTo>
                <a:lnTo>
                  <a:pt x="1036572" y="275843"/>
                </a:lnTo>
                <a:lnTo>
                  <a:pt x="1083816" y="288035"/>
                </a:lnTo>
                <a:lnTo>
                  <a:pt x="1128012" y="300227"/>
                </a:lnTo>
                <a:lnTo>
                  <a:pt x="1170684" y="310895"/>
                </a:lnTo>
                <a:lnTo>
                  <a:pt x="1211832" y="321563"/>
                </a:lnTo>
                <a:lnTo>
                  <a:pt x="1245360" y="330707"/>
                </a:lnTo>
                <a:lnTo>
                  <a:pt x="1252980" y="303275"/>
                </a:lnTo>
                <a:close/>
              </a:path>
              <a:path w="1421129" h="398145">
                <a:moveTo>
                  <a:pt x="1396236" y="367978"/>
                </a:moveTo>
                <a:lnTo>
                  <a:pt x="1396236" y="339851"/>
                </a:lnTo>
                <a:lnTo>
                  <a:pt x="1388616" y="368807"/>
                </a:lnTo>
                <a:lnTo>
                  <a:pt x="1387092" y="367283"/>
                </a:lnTo>
                <a:lnTo>
                  <a:pt x="1356612" y="359663"/>
                </a:lnTo>
                <a:lnTo>
                  <a:pt x="1337176" y="354548"/>
                </a:lnTo>
                <a:lnTo>
                  <a:pt x="1292604" y="367283"/>
                </a:lnTo>
                <a:lnTo>
                  <a:pt x="1284984" y="370331"/>
                </a:lnTo>
                <a:lnTo>
                  <a:pt x="1280412" y="377951"/>
                </a:lnTo>
                <a:lnTo>
                  <a:pt x="1283460" y="385571"/>
                </a:lnTo>
                <a:lnTo>
                  <a:pt x="1284984" y="393191"/>
                </a:lnTo>
                <a:lnTo>
                  <a:pt x="1292604" y="397763"/>
                </a:lnTo>
                <a:lnTo>
                  <a:pt x="1300224" y="394715"/>
                </a:lnTo>
                <a:lnTo>
                  <a:pt x="1396236" y="367978"/>
                </a:lnTo>
                <a:close/>
              </a:path>
              <a:path w="1421129" h="398145">
                <a:moveTo>
                  <a:pt x="1420620" y="361187"/>
                </a:moveTo>
                <a:lnTo>
                  <a:pt x="1332228" y="274319"/>
                </a:lnTo>
                <a:lnTo>
                  <a:pt x="1326132" y="268223"/>
                </a:lnTo>
                <a:lnTo>
                  <a:pt x="1316988" y="268223"/>
                </a:lnTo>
                <a:lnTo>
                  <a:pt x="1312416" y="274319"/>
                </a:lnTo>
                <a:lnTo>
                  <a:pt x="1306320" y="280415"/>
                </a:lnTo>
                <a:lnTo>
                  <a:pt x="1306320" y="289559"/>
                </a:lnTo>
                <a:lnTo>
                  <a:pt x="1312416" y="294131"/>
                </a:lnTo>
                <a:lnTo>
                  <a:pt x="1345618" y="327333"/>
                </a:lnTo>
                <a:lnTo>
                  <a:pt x="1364232" y="332231"/>
                </a:lnTo>
                <a:lnTo>
                  <a:pt x="1394712" y="339851"/>
                </a:lnTo>
                <a:lnTo>
                  <a:pt x="1396236" y="339851"/>
                </a:lnTo>
                <a:lnTo>
                  <a:pt x="1396236" y="367978"/>
                </a:lnTo>
                <a:lnTo>
                  <a:pt x="1420620" y="361187"/>
                </a:lnTo>
                <a:close/>
              </a:path>
              <a:path w="1421129" h="398145">
                <a:moveTo>
                  <a:pt x="1364910" y="346624"/>
                </a:moveTo>
                <a:lnTo>
                  <a:pt x="1345618" y="327333"/>
                </a:lnTo>
                <a:lnTo>
                  <a:pt x="1335276" y="324611"/>
                </a:lnTo>
                <a:lnTo>
                  <a:pt x="1327656" y="352043"/>
                </a:lnTo>
                <a:lnTo>
                  <a:pt x="1337176" y="354548"/>
                </a:lnTo>
                <a:lnTo>
                  <a:pt x="1364910" y="346624"/>
                </a:lnTo>
                <a:close/>
              </a:path>
              <a:path w="1421129" h="398145">
                <a:moveTo>
                  <a:pt x="1388616" y="368807"/>
                </a:moveTo>
                <a:lnTo>
                  <a:pt x="1388616" y="339851"/>
                </a:lnTo>
                <a:lnTo>
                  <a:pt x="1382520" y="364235"/>
                </a:lnTo>
                <a:lnTo>
                  <a:pt x="1364910" y="346624"/>
                </a:lnTo>
                <a:lnTo>
                  <a:pt x="1337176" y="354548"/>
                </a:lnTo>
                <a:lnTo>
                  <a:pt x="1356612" y="359663"/>
                </a:lnTo>
                <a:lnTo>
                  <a:pt x="1387092" y="367283"/>
                </a:lnTo>
                <a:lnTo>
                  <a:pt x="1388616" y="368807"/>
                </a:lnTo>
                <a:close/>
              </a:path>
              <a:path w="1421129" h="398145">
                <a:moveTo>
                  <a:pt x="1396236" y="339851"/>
                </a:moveTo>
                <a:lnTo>
                  <a:pt x="1394712" y="339851"/>
                </a:lnTo>
                <a:lnTo>
                  <a:pt x="1364232" y="332231"/>
                </a:lnTo>
                <a:lnTo>
                  <a:pt x="1345618" y="327333"/>
                </a:lnTo>
                <a:lnTo>
                  <a:pt x="1364910" y="346624"/>
                </a:lnTo>
                <a:lnTo>
                  <a:pt x="1388616" y="339851"/>
                </a:lnTo>
                <a:lnTo>
                  <a:pt x="1388616" y="368807"/>
                </a:lnTo>
                <a:lnTo>
                  <a:pt x="1396236" y="339851"/>
                </a:lnTo>
                <a:close/>
              </a:path>
              <a:path w="1421129" h="398145">
                <a:moveTo>
                  <a:pt x="1388616" y="339851"/>
                </a:moveTo>
                <a:lnTo>
                  <a:pt x="1364910" y="346624"/>
                </a:lnTo>
                <a:lnTo>
                  <a:pt x="1382520" y="364235"/>
                </a:lnTo>
                <a:lnTo>
                  <a:pt x="1388616" y="33985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724577" y="4004028"/>
            <a:ext cx="700461" cy="284171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defTabSz="586405">
              <a:spcBef>
                <a:spcPts val="61"/>
              </a:spcBef>
            </a:pPr>
            <a:r>
              <a:rPr sz="1796" spc="-208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796" spc="-6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p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239049" y="2422943"/>
            <a:ext cx="0" cy="1527982"/>
          </a:xfrm>
          <a:custGeom>
            <a:avLst/>
            <a:gdLst/>
            <a:ahLst/>
            <a:cxnLst/>
            <a:rect l="l" t="t" r="r" b="b"/>
            <a:pathLst>
              <a:path h="2382520">
                <a:moveTo>
                  <a:pt x="0" y="0"/>
                </a:moveTo>
                <a:lnTo>
                  <a:pt x="0" y="2382011"/>
                </a:lnTo>
              </a:path>
            </a:pathLst>
          </a:custGeom>
          <a:ln w="38100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180711" y="2422943"/>
            <a:ext cx="1887579" cy="758697"/>
          </a:xfrm>
          <a:custGeom>
            <a:avLst/>
            <a:gdLst/>
            <a:ahLst/>
            <a:cxnLst/>
            <a:rect l="l" t="t" r="r" b="b"/>
            <a:pathLst>
              <a:path w="2943225" h="1183004">
                <a:moveTo>
                  <a:pt x="205612" y="48767"/>
                </a:moveTo>
                <a:lnTo>
                  <a:pt x="141604" y="24383"/>
                </a:lnTo>
                <a:lnTo>
                  <a:pt x="79290" y="0"/>
                </a:lnTo>
                <a:lnTo>
                  <a:pt x="0" y="0"/>
                </a:lnTo>
                <a:lnTo>
                  <a:pt x="25780" y="10667"/>
                </a:lnTo>
                <a:lnTo>
                  <a:pt x="130936" y="51815"/>
                </a:lnTo>
                <a:lnTo>
                  <a:pt x="194944" y="76199"/>
                </a:lnTo>
                <a:lnTo>
                  <a:pt x="205612" y="48767"/>
                </a:lnTo>
                <a:close/>
              </a:path>
              <a:path w="2943225" h="1183004">
                <a:moveTo>
                  <a:pt x="498220" y="164591"/>
                </a:moveTo>
                <a:lnTo>
                  <a:pt x="482980" y="158495"/>
                </a:lnTo>
                <a:lnTo>
                  <a:pt x="365632" y="112775"/>
                </a:lnTo>
                <a:lnTo>
                  <a:pt x="284860" y="80771"/>
                </a:lnTo>
                <a:lnTo>
                  <a:pt x="274192" y="106679"/>
                </a:lnTo>
                <a:lnTo>
                  <a:pt x="354964" y="138683"/>
                </a:lnTo>
                <a:lnTo>
                  <a:pt x="472312" y="184403"/>
                </a:lnTo>
                <a:lnTo>
                  <a:pt x="487552" y="190499"/>
                </a:lnTo>
                <a:lnTo>
                  <a:pt x="498220" y="164591"/>
                </a:lnTo>
                <a:close/>
              </a:path>
              <a:path w="2943225" h="1183004">
                <a:moveTo>
                  <a:pt x="789304" y="280415"/>
                </a:moveTo>
                <a:lnTo>
                  <a:pt x="725296" y="254507"/>
                </a:lnTo>
                <a:lnTo>
                  <a:pt x="603376" y="205739"/>
                </a:lnTo>
                <a:lnTo>
                  <a:pt x="577468" y="196595"/>
                </a:lnTo>
                <a:lnTo>
                  <a:pt x="566800" y="222503"/>
                </a:lnTo>
                <a:lnTo>
                  <a:pt x="592708" y="231647"/>
                </a:lnTo>
                <a:lnTo>
                  <a:pt x="714628" y="280415"/>
                </a:lnTo>
                <a:lnTo>
                  <a:pt x="780160" y="306323"/>
                </a:lnTo>
                <a:lnTo>
                  <a:pt x="789304" y="280415"/>
                </a:lnTo>
                <a:close/>
              </a:path>
              <a:path w="2943225" h="1183004">
                <a:moveTo>
                  <a:pt x="1081912" y="397763"/>
                </a:moveTo>
                <a:lnTo>
                  <a:pt x="870076" y="312419"/>
                </a:lnTo>
                <a:lnTo>
                  <a:pt x="859408" y="338327"/>
                </a:lnTo>
                <a:lnTo>
                  <a:pt x="1071244" y="423671"/>
                </a:lnTo>
                <a:lnTo>
                  <a:pt x="1081912" y="397763"/>
                </a:lnTo>
                <a:close/>
              </a:path>
              <a:path w="2943225" h="1183004">
                <a:moveTo>
                  <a:pt x="1372996" y="513587"/>
                </a:moveTo>
                <a:lnTo>
                  <a:pt x="1353184" y="505967"/>
                </a:lnTo>
                <a:lnTo>
                  <a:pt x="1161160" y="428243"/>
                </a:lnTo>
                <a:lnTo>
                  <a:pt x="1150492" y="455675"/>
                </a:lnTo>
                <a:lnTo>
                  <a:pt x="1342516" y="531875"/>
                </a:lnTo>
                <a:lnTo>
                  <a:pt x="1362328" y="541019"/>
                </a:lnTo>
                <a:lnTo>
                  <a:pt x="1372996" y="513587"/>
                </a:lnTo>
                <a:close/>
              </a:path>
              <a:path w="2943225" h="1183004">
                <a:moveTo>
                  <a:pt x="1665604" y="632459"/>
                </a:moveTo>
                <a:lnTo>
                  <a:pt x="1601596" y="606551"/>
                </a:lnTo>
                <a:lnTo>
                  <a:pt x="1478152" y="556259"/>
                </a:lnTo>
                <a:lnTo>
                  <a:pt x="1453768" y="545591"/>
                </a:lnTo>
                <a:lnTo>
                  <a:pt x="1443100" y="573023"/>
                </a:lnTo>
                <a:lnTo>
                  <a:pt x="1467484" y="582167"/>
                </a:lnTo>
                <a:lnTo>
                  <a:pt x="1590928" y="632459"/>
                </a:lnTo>
                <a:lnTo>
                  <a:pt x="1654936" y="658367"/>
                </a:lnTo>
                <a:lnTo>
                  <a:pt x="1665604" y="632459"/>
                </a:lnTo>
                <a:close/>
              </a:path>
              <a:path w="2943225" h="1183004">
                <a:moveTo>
                  <a:pt x="1956688" y="749807"/>
                </a:moveTo>
                <a:lnTo>
                  <a:pt x="1845436" y="704087"/>
                </a:lnTo>
                <a:lnTo>
                  <a:pt x="1744852" y="664463"/>
                </a:lnTo>
                <a:lnTo>
                  <a:pt x="1734184" y="690371"/>
                </a:lnTo>
                <a:lnTo>
                  <a:pt x="1834768" y="731519"/>
                </a:lnTo>
                <a:lnTo>
                  <a:pt x="1946020" y="775715"/>
                </a:lnTo>
                <a:lnTo>
                  <a:pt x="1956688" y="749807"/>
                </a:lnTo>
                <a:close/>
              </a:path>
              <a:path w="2943225" h="1183004">
                <a:moveTo>
                  <a:pt x="2247772" y="867155"/>
                </a:moveTo>
                <a:lnTo>
                  <a:pt x="2189860" y="844295"/>
                </a:lnTo>
                <a:lnTo>
                  <a:pt x="2078608" y="798575"/>
                </a:lnTo>
                <a:lnTo>
                  <a:pt x="2035936" y="781811"/>
                </a:lnTo>
                <a:lnTo>
                  <a:pt x="2025268" y="807719"/>
                </a:lnTo>
                <a:lnTo>
                  <a:pt x="2067940" y="826007"/>
                </a:lnTo>
                <a:lnTo>
                  <a:pt x="2179192" y="870203"/>
                </a:lnTo>
                <a:lnTo>
                  <a:pt x="2237104" y="894587"/>
                </a:lnTo>
                <a:lnTo>
                  <a:pt x="2247772" y="867155"/>
                </a:lnTo>
                <a:close/>
              </a:path>
              <a:path w="2943225" h="1183004">
                <a:moveTo>
                  <a:pt x="2538856" y="986027"/>
                </a:moveTo>
                <a:lnTo>
                  <a:pt x="2496184" y="967739"/>
                </a:lnTo>
                <a:lnTo>
                  <a:pt x="2398648" y="929639"/>
                </a:lnTo>
                <a:lnTo>
                  <a:pt x="2327020" y="899159"/>
                </a:lnTo>
                <a:lnTo>
                  <a:pt x="2316352" y="926591"/>
                </a:lnTo>
                <a:lnTo>
                  <a:pt x="2387980" y="955547"/>
                </a:lnTo>
                <a:lnTo>
                  <a:pt x="2485516" y="995171"/>
                </a:lnTo>
                <a:lnTo>
                  <a:pt x="2528188" y="1011935"/>
                </a:lnTo>
                <a:lnTo>
                  <a:pt x="2538856" y="986027"/>
                </a:lnTo>
                <a:close/>
              </a:path>
              <a:path w="2943225" h="1183004">
                <a:moveTo>
                  <a:pt x="2831464" y="1103375"/>
                </a:moveTo>
                <a:lnTo>
                  <a:pt x="2825368" y="1101851"/>
                </a:lnTo>
                <a:lnTo>
                  <a:pt x="2790316" y="1086611"/>
                </a:lnTo>
                <a:lnTo>
                  <a:pt x="2753740" y="1071371"/>
                </a:lnTo>
                <a:lnTo>
                  <a:pt x="2715640" y="1056131"/>
                </a:lnTo>
                <a:lnTo>
                  <a:pt x="2674492" y="1040891"/>
                </a:lnTo>
                <a:lnTo>
                  <a:pt x="2631820" y="1022603"/>
                </a:lnTo>
                <a:lnTo>
                  <a:pt x="2618104" y="1018031"/>
                </a:lnTo>
                <a:lnTo>
                  <a:pt x="2607436" y="1043939"/>
                </a:lnTo>
                <a:lnTo>
                  <a:pt x="2621152" y="1050035"/>
                </a:lnTo>
                <a:lnTo>
                  <a:pt x="2663824" y="1066799"/>
                </a:lnTo>
                <a:lnTo>
                  <a:pt x="2704972" y="1083563"/>
                </a:lnTo>
                <a:lnTo>
                  <a:pt x="2743072" y="1098803"/>
                </a:lnTo>
                <a:lnTo>
                  <a:pt x="2779648" y="1114043"/>
                </a:lnTo>
                <a:lnTo>
                  <a:pt x="2814700" y="1127759"/>
                </a:lnTo>
                <a:lnTo>
                  <a:pt x="2820796" y="1129283"/>
                </a:lnTo>
                <a:lnTo>
                  <a:pt x="2831464" y="1103375"/>
                </a:lnTo>
                <a:close/>
              </a:path>
              <a:path w="2943225" h="1183004">
                <a:moveTo>
                  <a:pt x="2901618" y="1157465"/>
                </a:moveTo>
                <a:lnTo>
                  <a:pt x="2889601" y="1142144"/>
                </a:lnTo>
                <a:lnTo>
                  <a:pt x="2814700" y="1153667"/>
                </a:lnTo>
                <a:lnTo>
                  <a:pt x="2807080" y="1153667"/>
                </a:lnTo>
                <a:lnTo>
                  <a:pt x="2802508" y="1161287"/>
                </a:lnTo>
                <a:lnTo>
                  <a:pt x="2804032" y="1168907"/>
                </a:lnTo>
                <a:lnTo>
                  <a:pt x="2804032" y="1176527"/>
                </a:lnTo>
                <a:lnTo>
                  <a:pt x="2811652" y="1182623"/>
                </a:lnTo>
                <a:lnTo>
                  <a:pt x="2819272" y="1181099"/>
                </a:lnTo>
                <a:lnTo>
                  <a:pt x="2900044" y="1169133"/>
                </a:lnTo>
                <a:lnTo>
                  <a:pt x="2900044" y="1161287"/>
                </a:lnTo>
                <a:lnTo>
                  <a:pt x="2901618" y="1157465"/>
                </a:lnTo>
                <a:close/>
              </a:path>
              <a:path w="2943225" h="1183004">
                <a:moveTo>
                  <a:pt x="2942716" y="1162811"/>
                </a:moveTo>
                <a:lnTo>
                  <a:pt x="2864992" y="1065275"/>
                </a:lnTo>
                <a:lnTo>
                  <a:pt x="2860420" y="1059179"/>
                </a:lnTo>
                <a:lnTo>
                  <a:pt x="2851276" y="1057655"/>
                </a:lnTo>
                <a:lnTo>
                  <a:pt x="2845180" y="1063751"/>
                </a:lnTo>
                <a:lnTo>
                  <a:pt x="2839084" y="1068323"/>
                </a:lnTo>
                <a:lnTo>
                  <a:pt x="2837560" y="1077467"/>
                </a:lnTo>
                <a:lnTo>
                  <a:pt x="2843656" y="1083563"/>
                </a:lnTo>
                <a:lnTo>
                  <a:pt x="2889601" y="1142144"/>
                </a:lnTo>
                <a:lnTo>
                  <a:pt x="2909166" y="1139134"/>
                </a:lnTo>
                <a:lnTo>
                  <a:pt x="2910712" y="1135379"/>
                </a:lnTo>
                <a:lnTo>
                  <a:pt x="2919856" y="1138427"/>
                </a:lnTo>
                <a:lnTo>
                  <a:pt x="2921380" y="1139951"/>
                </a:lnTo>
                <a:lnTo>
                  <a:pt x="2921380" y="1165972"/>
                </a:lnTo>
                <a:lnTo>
                  <a:pt x="2942716" y="1162811"/>
                </a:lnTo>
                <a:close/>
              </a:path>
              <a:path w="2943225" h="1183004">
                <a:moveTo>
                  <a:pt x="2909166" y="1139134"/>
                </a:moveTo>
                <a:lnTo>
                  <a:pt x="2889601" y="1142144"/>
                </a:lnTo>
                <a:lnTo>
                  <a:pt x="2901618" y="1157465"/>
                </a:lnTo>
                <a:lnTo>
                  <a:pt x="2909166" y="1139134"/>
                </a:lnTo>
                <a:close/>
              </a:path>
              <a:path w="2943225" h="1183004">
                <a:moveTo>
                  <a:pt x="2913760" y="1158457"/>
                </a:moveTo>
                <a:lnTo>
                  <a:pt x="2913760" y="1138427"/>
                </a:lnTo>
                <a:lnTo>
                  <a:pt x="2904616" y="1161287"/>
                </a:lnTo>
                <a:lnTo>
                  <a:pt x="2901618" y="1157465"/>
                </a:lnTo>
                <a:lnTo>
                  <a:pt x="2900044" y="1161287"/>
                </a:lnTo>
                <a:lnTo>
                  <a:pt x="2909166" y="1165848"/>
                </a:lnTo>
                <a:lnTo>
                  <a:pt x="2910712" y="1165859"/>
                </a:lnTo>
                <a:lnTo>
                  <a:pt x="2913760" y="1158457"/>
                </a:lnTo>
                <a:close/>
              </a:path>
              <a:path w="2943225" h="1183004">
                <a:moveTo>
                  <a:pt x="2921380" y="1165972"/>
                </a:moveTo>
                <a:lnTo>
                  <a:pt x="2921380" y="1139951"/>
                </a:lnTo>
                <a:lnTo>
                  <a:pt x="2910712" y="1165859"/>
                </a:lnTo>
                <a:lnTo>
                  <a:pt x="2909166" y="1165848"/>
                </a:lnTo>
                <a:lnTo>
                  <a:pt x="2900044" y="1161287"/>
                </a:lnTo>
                <a:lnTo>
                  <a:pt x="2900044" y="1169133"/>
                </a:lnTo>
                <a:lnTo>
                  <a:pt x="2921380" y="1165972"/>
                </a:lnTo>
                <a:close/>
              </a:path>
              <a:path w="2943225" h="1183004">
                <a:moveTo>
                  <a:pt x="2913760" y="1138427"/>
                </a:moveTo>
                <a:lnTo>
                  <a:pt x="2909166" y="1139134"/>
                </a:lnTo>
                <a:lnTo>
                  <a:pt x="2901618" y="1157465"/>
                </a:lnTo>
                <a:lnTo>
                  <a:pt x="2904616" y="1161287"/>
                </a:lnTo>
                <a:lnTo>
                  <a:pt x="2913760" y="1138427"/>
                </a:lnTo>
                <a:close/>
              </a:path>
              <a:path w="2943225" h="1183004">
                <a:moveTo>
                  <a:pt x="2921380" y="1139951"/>
                </a:moveTo>
                <a:lnTo>
                  <a:pt x="2919856" y="1138427"/>
                </a:lnTo>
                <a:lnTo>
                  <a:pt x="2910712" y="1135379"/>
                </a:lnTo>
                <a:lnTo>
                  <a:pt x="2909166" y="1139134"/>
                </a:lnTo>
                <a:lnTo>
                  <a:pt x="2913760" y="1138427"/>
                </a:lnTo>
                <a:lnTo>
                  <a:pt x="2913760" y="1158457"/>
                </a:lnTo>
                <a:lnTo>
                  <a:pt x="2921380" y="1139951"/>
                </a:lnTo>
                <a:close/>
              </a:path>
            </a:pathLst>
          </a:custGeom>
          <a:solidFill>
            <a:srgbClr val="00AF4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559011" y="2422943"/>
            <a:ext cx="2296045" cy="1320694"/>
          </a:xfrm>
          <a:custGeom>
            <a:avLst/>
            <a:gdLst/>
            <a:ahLst/>
            <a:cxnLst/>
            <a:rect l="l" t="t" r="r" b="b"/>
            <a:pathLst>
              <a:path w="3580129" h="2059304">
                <a:moveTo>
                  <a:pt x="216408" y="88391"/>
                </a:moveTo>
                <a:lnTo>
                  <a:pt x="188976" y="74675"/>
                </a:lnTo>
                <a:lnTo>
                  <a:pt x="163068" y="59435"/>
                </a:lnTo>
                <a:lnTo>
                  <a:pt x="137160" y="47243"/>
                </a:lnTo>
                <a:lnTo>
                  <a:pt x="111252" y="33527"/>
                </a:lnTo>
                <a:lnTo>
                  <a:pt x="85344" y="21335"/>
                </a:lnTo>
                <a:lnTo>
                  <a:pt x="62484" y="9143"/>
                </a:lnTo>
                <a:lnTo>
                  <a:pt x="44196" y="0"/>
                </a:lnTo>
                <a:lnTo>
                  <a:pt x="4302" y="0"/>
                </a:lnTo>
                <a:lnTo>
                  <a:pt x="0" y="9143"/>
                </a:lnTo>
                <a:lnTo>
                  <a:pt x="3048" y="10667"/>
                </a:lnTo>
                <a:lnTo>
                  <a:pt x="25908" y="22859"/>
                </a:lnTo>
                <a:lnTo>
                  <a:pt x="48768" y="33527"/>
                </a:lnTo>
                <a:lnTo>
                  <a:pt x="73152" y="45719"/>
                </a:lnTo>
                <a:lnTo>
                  <a:pt x="97536" y="59435"/>
                </a:lnTo>
                <a:lnTo>
                  <a:pt x="123444" y="71627"/>
                </a:lnTo>
                <a:lnTo>
                  <a:pt x="149352" y="85343"/>
                </a:lnTo>
                <a:lnTo>
                  <a:pt x="176784" y="99059"/>
                </a:lnTo>
                <a:lnTo>
                  <a:pt x="202692" y="112775"/>
                </a:lnTo>
                <a:lnTo>
                  <a:pt x="216408" y="88391"/>
                </a:lnTo>
                <a:close/>
              </a:path>
              <a:path w="3580129" h="2059304">
                <a:moveTo>
                  <a:pt x="493776" y="237743"/>
                </a:moveTo>
                <a:lnTo>
                  <a:pt x="466344" y="222503"/>
                </a:lnTo>
                <a:lnTo>
                  <a:pt x="431292" y="202691"/>
                </a:lnTo>
                <a:lnTo>
                  <a:pt x="399288" y="185927"/>
                </a:lnTo>
                <a:lnTo>
                  <a:pt x="365760" y="167639"/>
                </a:lnTo>
                <a:lnTo>
                  <a:pt x="304800" y="134111"/>
                </a:lnTo>
                <a:lnTo>
                  <a:pt x="292608" y="128015"/>
                </a:lnTo>
                <a:lnTo>
                  <a:pt x="278892" y="153923"/>
                </a:lnTo>
                <a:lnTo>
                  <a:pt x="291084" y="160019"/>
                </a:lnTo>
                <a:lnTo>
                  <a:pt x="321564" y="176783"/>
                </a:lnTo>
                <a:lnTo>
                  <a:pt x="385572" y="210311"/>
                </a:lnTo>
                <a:lnTo>
                  <a:pt x="417576" y="228599"/>
                </a:lnTo>
                <a:lnTo>
                  <a:pt x="452628" y="246887"/>
                </a:lnTo>
                <a:lnTo>
                  <a:pt x="480060" y="262127"/>
                </a:lnTo>
                <a:lnTo>
                  <a:pt x="493776" y="237743"/>
                </a:lnTo>
                <a:close/>
              </a:path>
              <a:path w="3580129" h="2059304">
                <a:moveTo>
                  <a:pt x="768096" y="390143"/>
                </a:moveTo>
                <a:lnTo>
                  <a:pt x="699516" y="352043"/>
                </a:lnTo>
                <a:lnTo>
                  <a:pt x="615696" y="304799"/>
                </a:lnTo>
                <a:lnTo>
                  <a:pt x="576072" y="283463"/>
                </a:lnTo>
                <a:lnTo>
                  <a:pt x="568452" y="278891"/>
                </a:lnTo>
                <a:lnTo>
                  <a:pt x="554736" y="303275"/>
                </a:lnTo>
                <a:lnTo>
                  <a:pt x="562356" y="307847"/>
                </a:lnTo>
                <a:lnTo>
                  <a:pt x="601980" y="330707"/>
                </a:lnTo>
                <a:lnTo>
                  <a:pt x="685800" y="377951"/>
                </a:lnTo>
                <a:lnTo>
                  <a:pt x="754380" y="416051"/>
                </a:lnTo>
                <a:lnTo>
                  <a:pt x="768096" y="390143"/>
                </a:lnTo>
                <a:close/>
              </a:path>
              <a:path w="3580129" h="2059304">
                <a:moveTo>
                  <a:pt x="1040892" y="547115"/>
                </a:moveTo>
                <a:lnTo>
                  <a:pt x="981456" y="513587"/>
                </a:lnTo>
                <a:lnTo>
                  <a:pt x="883920" y="457199"/>
                </a:lnTo>
                <a:lnTo>
                  <a:pt x="842772" y="432815"/>
                </a:lnTo>
                <a:lnTo>
                  <a:pt x="827532" y="458723"/>
                </a:lnTo>
                <a:lnTo>
                  <a:pt x="868680" y="481583"/>
                </a:lnTo>
                <a:lnTo>
                  <a:pt x="967740" y="537971"/>
                </a:lnTo>
                <a:lnTo>
                  <a:pt x="1027176" y="571499"/>
                </a:lnTo>
                <a:lnTo>
                  <a:pt x="1040892" y="547115"/>
                </a:lnTo>
                <a:close/>
              </a:path>
              <a:path w="3580129" h="2059304">
                <a:moveTo>
                  <a:pt x="1312164" y="705611"/>
                </a:moveTo>
                <a:lnTo>
                  <a:pt x="1298448" y="696467"/>
                </a:lnTo>
                <a:lnTo>
                  <a:pt x="1190244" y="633983"/>
                </a:lnTo>
                <a:lnTo>
                  <a:pt x="1115568" y="589787"/>
                </a:lnTo>
                <a:lnTo>
                  <a:pt x="1100328" y="614171"/>
                </a:lnTo>
                <a:lnTo>
                  <a:pt x="1175004" y="658367"/>
                </a:lnTo>
                <a:lnTo>
                  <a:pt x="1284732" y="720851"/>
                </a:lnTo>
                <a:lnTo>
                  <a:pt x="1298448" y="729995"/>
                </a:lnTo>
                <a:lnTo>
                  <a:pt x="1312164" y="705611"/>
                </a:lnTo>
                <a:close/>
              </a:path>
              <a:path w="3580129" h="2059304">
                <a:moveTo>
                  <a:pt x="1583436" y="864107"/>
                </a:moveTo>
                <a:lnTo>
                  <a:pt x="1524000" y="827531"/>
                </a:lnTo>
                <a:lnTo>
                  <a:pt x="1409700" y="761999"/>
                </a:lnTo>
                <a:lnTo>
                  <a:pt x="1386840" y="748283"/>
                </a:lnTo>
                <a:lnTo>
                  <a:pt x="1373124" y="772667"/>
                </a:lnTo>
                <a:lnTo>
                  <a:pt x="1395984" y="786383"/>
                </a:lnTo>
                <a:lnTo>
                  <a:pt x="1508760" y="851915"/>
                </a:lnTo>
                <a:lnTo>
                  <a:pt x="1569720" y="888491"/>
                </a:lnTo>
                <a:lnTo>
                  <a:pt x="1583436" y="864107"/>
                </a:lnTo>
                <a:close/>
              </a:path>
              <a:path w="3580129" h="2059304">
                <a:moveTo>
                  <a:pt x="1854708" y="1022603"/>
                </a:moveTo>
                <a:lnTo>
                  <a:pt x="1658112" y="906779"/>
                </a:lnTo>
                <a:lnTo>
                  <a:pt x="1644396" y="931163"/>
                </a:lnTo>
                <a:lnTo>
                  <a:pt x="1840992" y="1046987"/>
                </a:lnTo>
                <a:lnTo>
                  <a:pt x="1854708" y="1022603"/>
                </a:lnTo>
                <a:close/>
              </a:path>
              <a:path w="3580129" h="2059304">
                <a:moveTo>
                  <a:pt x="2125980" y="1182623"/>
                </a:moveTo>
                <a:lnTo>
                  <a:pt x="2106168" y="1170431"/>
                </a:lnTo>
                <a:lnTo>
                  <a:pt x="1929384" y="1066799"/>
                </a:lnTo>
                <a:lnTo>
                  <a:pt x="1914144" y="1091183"/>
                </a:lnTo>
                <a:lnTo>
                  <a:pt x="2092452" y="1194815"/>
                </a:lnTo>
                <a:lnTo>
                  <a:pt x="2110740" y="1207007"/>
                </a:lnTo>
                <a:lnTo>
                  <a:pt x="2125980" y="1182623"/>
                </a:lnTo>
                <a:close/>
              </a:path>
              <a:path w="3580129" h="2059304">
                <a:moveTo>
                  <a:pt x="2397252" y="1342643"/>
                </a:moveTo>
                <a:lnTo>
                  <a:pt x="2337816" y="1307591"/>
                </a:lnTo>
                <a:lnTo>
                  <a:pt x="2223516" y="1239011"/>
                </a:lnTo>
                <a:lnTo>
                  <a:pt x="2199132" y="1225295"/>
                </a:lnTo>
                <a:lnTo>
                  <a:pt x="2185416" y="1251203"/>
                </a:lnTo>
                <a:lnTo>
                  <a:pt x="2208276" y="1263395"/>
                </a:lnTo>
                <a:lnTo>
                  <a:pt x="2324100" y="1331975"/>
                </a:lnTo>
                <a:lnTo>
                  <a:pt x="2382012" y="1367027"/>
                </a:lnTo>
                <a:lnTo>
                  <a:pt x="2397252" y="1342643"/>
                </a:lnTo>
                <a:close/>
              </a:path>
              <a:path w="3580129" h="2059304">
                <a:moveTo>
                  <a:pt x="2667000" y="1502663"/>
                </a:moveTo>
                <a:lnTo>
                  <a:pt x="2563368" y="1441703"/>
                </a:lnTo>
                <a:lnTo>
                  <a:pt x="2470404" y="1385315"/>
                </a:lnTo>
                <a:lnTo>
                  <a:pt x="2455164" y="1409699"/>
                </a:lnTo>
                <a:lnTo>
                  <a:pt x="2651760" y="1527047"/>
                </a:lnTo>
                <a:lnTo>
                  <a:pt x="2667000" y="1502663"/>
                </a:lnTo>
                <a:close/>
              </a:path>
              <a:path w="3580129" h="2059304">
                <a:moveTo>
                  <a:pt x="2936748" y="1662683"/>
                </a:moveTo>
                <a:lnTo>
                  <a:pt x="2883408" y="1630679"/>
                </a:lnTo>
                <a:lnTo>
                  <a:pt x="2779776" y="1569719"/>
                </a:lnTo>
                <a:lnTo>
                  <a:pt x="2740152" y="1546859"/>
                </a:lnTo>
                <a:lnTo>
                  <a:pt x="2726436" y="1571243"/>
                </a:lnTo>
                <a:lnTo>
                  <a:pt x="2766060" y="1594103"/>
                </a:lnTo>
                <a:lnTo>
                  <a:pt x="2868168" y="1655063"/>
                </a:lnTo>
                <a:lnTo>
                  <a:pt x="2923032" y="1687067"/>
                </a:lnTo>
                <a:lnTo>
                  <a:pt x="2936748" y="1662683"/>
                </a:lnTo>
                <a:close/>
              </a:path>
              <a:path w="3580129" h="2059304">
                <a:moveTo>
                  <a:pt x="3208020" y="1822703"/>
                </a:moveTo>
                <a:lnTo>
                  <a:pt x="3168396" y="1799843"/>
                </a:lnTo>
                <a:lnTo>
                  <a:pt x="3011424" y="1706879"/>
                </a:lnTo>
                <a:lnTo>
                  <a:pt x="2996184" y="1731263"/>
                </a:lnTo>
                <a:lnTo>
                  <a:pt x="3153156" y="1824227"/>
                </a:lnTo>
                <a:lnTo>
                  <a:pt x="3192780" y="1847087"/>
                </a:lnTo>
                <a:lnTo>
                  <a:pt x="3208020" y="1822703"/>
                </a:lnTo>
                <a:close/>
              </a:path>
              <a:path w="3580129" h="2059304">
                <a:moveTo>
                  <a:pt x="3477768" y="1982723"/>
                </a:moveTo>
                <a:lnTo>
                  <a:pt x="3473196" y="1979675"/>
                </a:lnTo>
                <a:lnTo>
                  <a:pt x="3441192" y="1961387"/>
                </a:lnTo>
                <a:lnTo>
                  <a:pt x="3371088" y="1918715"/>
                </a:lnTo>
                <a:lnTo>
                  <a:pt x="3332988" y="1897379"/>
                </a:lnTo>
                <a:lnTo>
                  <a:pt x="3281172" y="1866899"/>
                </a:lnTo>
                <a:lnTo>
                  <a:pt x="3267456" y="1891283"/>
                </a:lnTo>
                <a:lnTo>
                  <a:pt x="3319272" y="1921763"/>
                </a:lnTo>
                <a:lnTo>
                  <a:pt x="3355848" y="1944623"/>
                </a:lnTo>
                <a:lnTo>
                  <a:pt x="3392424" y="1965959"/>
                </a:lnTo>
                <a:lnTo>
                  <a:pt x="3459480" y="2005583"/>
                </a:lnTo>
                <a:lnTo>
                  <a:pt x="3464052" y="2007107"/>
                </a:lnTo>
                <a:lnTo>
                  <a:pt x="3477768" y="1982723"/>
                </a:lnTo>
                <a:close/>
              </a:path>
              <a:path w="3580129" h="2059304">
                <a:moveTo>
                  <a:pt x="3539612" y="2047450"/>
                </a:moveTo>
                <a:lnTo>
                  <a:pt x="3529798" y="2029967"/>
                </a:lnTo>
                <a:lnTo>
                  <a:pt x="3447288" y="2029967"/>
                </a:lnTo>
                <a:lnTo>
                  <a:pt x="3441192" y="2036063"/>
                </a:lnTo>
                <a:lnTo>
                  <a:pt x="3441192" y="2052827"/>
                </a:lnTo>
                <a:lnTo>
                  <a:pt x="3447288" y="2058923"/>
                </a:lnTo>
                <a:lnTo>
                  <a:pt x="3537204" y="2058923"/>
                </a:lnTo>
                <a:lnTo>
                  <a:pt x="3537204" y="2051303"/>
                </a:lnTo>
                <a:lnTo>
                  <a:pt x="3539612" y="2047450"/>
                </a:lnTo>
                <a:close/>
              </a:path>
              <a:path w="3580129" h="2059304">
                <a:moveTo>
                  <a:pt x="3579876" y="2058923"/>
                </a:moveTo>
                <a:lnTo>
                  <a:pt x="3518916" y="1950719"/>
                </a:lnTo>
                <a:lnTo>
                  <a:pt x="3514344" y="1944623"/>
                </a:lnTo>
                <a:lnTo>
                  <a:pt x="3506724" y="1941575"/>
                </a:lnTo>
                <a:lnTo>
                  <a:pt x="3499104" y="1946147"/>
                </a:lnTo>
                <a:lnTo>
                  <a:pt x="3493008" y="1949195"/>
                </a:lnTo>
                <a:lnTo>
                  <a:pt x="3489960" y="1958339"/>
                </a:lnTo>
                <a:lnTo>
                  <a:pt x="3493008" y="1964435"/>
                </a:lnTo>
                <a:lnTo>
                  <a:pt x="3529798" y="2029967"/>
                </a:lnTo>
                <a:lnTo>
                  <a:pt x="3550539" y="2029967"/>
                </a:lnTo>
                <a:lnTo>
                  <a:pt x="3552444" y="2026919"/>
                </a:lnTo>
                <a:lnTo>
                  <a:pt x="3561588" y="2031491"/>
                </a:lnTo>
                <a:lnTo>
                  <a:pt x="3561588" y="2058923"/>
                </a:lnTo>
                <a:lnTo>
                  <a:pt x="3579876" y="2058923"/>
                </a:lnTo>
                <a:close/>
              </a:path>
              <a:path w="3580129" h="2059304">
                <a:moveTo>
                  <a:pt x="3550539" y="2029967"/>
                </a:moveTo>
                <a:lnTo>
                  <a:pt x="3529798" y="2029967"/>
                </a:lnTo>
                <a:lnTo>
                  <a:pt x="3539612" y="2047450"/>
                </a:lnTo>
                <a:lnTo>
                  <a:pt x="3550539" y="2029967"/>
                </a:lnTo>
                <a:close/>
              </a:path>
              <a:path w="3580129" h="2059304">
                <a:moveTo>
                  <a:pt x="3555492" y="2043006"/>
                </a:moveTo>
                <a:lnTo>
                  <a:pt x="3555492" y="2029967"/>
                </a:lnTo>
                <a:lnTo>
                  <a:pt x="3541776" y="2051303"/>
                </a:lnTo>
                <a:lnTo>
                  <a:pt x="3539612" y="2047450"/>
                </a:lnTo>
                <a:lnTo>
                  <a:pt x="3537204" y="2051303"/>
                </a:lnTo>
                <a:lnTo>
                  <a:pt x="3546348" y="2055875"/>
                </a:lnTo>
                <a:lnTo>
                  <a:pt x="3547872" y="2057399"/>
                </a:lnTo>
                <a:lnTo>
                  <a:pt x="3555492" y="2043006"/>
                </a:lnTo>
                <a:close/>
              </a:path>
              <a:path w="3580129" h="2059304">
                <a:moveTo>
                  <a:pt x="3561588" y="2058923"/>
                </a:moveTo>
                <a:lnTo>
                  <a:pt x="3561588" y="2031491"/>
                </a:lnTo>
                <a:lnTo>
                  <a:pt x="3547872" y="2057399"/>
                </a:lnTo>
                <a:lnTo>
                  <a:pt x="3546348" y="2055875"/>
                </a:lnTo>
                <a:lnTo>
                  <a:pt x="3537204" y="2051303"/>
                </a:lnTo>
                <a:lnTo>
                  <a:pt x="3537204" y="2058923"/>
                </a:lnTo>
                <a:lnTo>
                  <a:pt x="3561588" y="2058923"/>
                </a:lnTo>
                <a:close/>
              </a:path>
              <a:path w="3580129" h="2059304">
                <a:moveTo>
                  <a:pt x="3555492" y="2029967"/>
                </a:moveTo>
                <a:lnTo>
                  <a:pt x="3550539" y="2029967"/>
                </a:lnTo>
                <a:lnTo>
                  <a:pt x="3539612" y="2047450"/>
                </a:lnTo>
                <a:lnTo>
                  <a:pt x="3541776" y="2051303"/>
                </a:lnTo>
                <a:lnTo>
                  <a:pt x="3555492" y="2029967"/>
                </a:lnTo>
                <a:close/>
              </a:path>
              <a:path w="3580129" h="2059304">
                <a:moveTo>
                  <a:pt x="3561588" y="2031491"/>
                </a:moveTo>
                <a:lnTo>
                  <a:pt x="3552444" y="2026919"/>
                </a:lnTo>
                <a:lnTo>
                  <a:pt x="3550539" y="2029967"/>
                </a:lnTo>
                <a:lnTo>
                  <a:pt x="3555492" y="2029967"/>
                </a:lnTo>
                <a:lnTo>
                  <a:pt x="3555492" y="2043006"/>
                </a:lnTo>
                <a:lnTo>
                  <a:pt x="3561588" y="2031491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238560" y="3901730"/>
            <a:ext cx="4398242" cy="73304"/>
          </a:xfrm>
          <a:custGeom>
            <a:avLst/>
            <a:gdLst/>
            <a:ahLst/>
            <a:cxnLst/>
            <a:rect l="l" t="t" r="r" b="b"/>
            <a:pathLst>
              <a:path w="6858000" h="114300">
                <a:moveTo>
                  <a:pt x="6763512" y="76200"/>
                </a:moveTo>
                <a:lnTo>
                  <a:pt x="6763512" y="38100"/>
                </a:lnTo>
                <a:lnTo>
                  <a:pt x="0" y="38100"/>
                </a:lnTo>
                <a:lnTo>
                  <a:pt x="0" y="76200"/>
                </a:lnTo>
                <a:lnTo>
                  <a:pt x="6763512" y="76200"/>
                </a:lnTo>
                <a:close/>
              </a:path>
              <a:path w="6858000" h="114300">
                <a:moveTo>
                  <a:pt x="6858000" y="56388"/>
                </a:moveTo>
                <a:lnTo>
                  <a:pt x="6743700" y="0"/>
                </a:lnTo>
                <a:lnTo>
                  <a:pt x="6743700" y="38100"/>
                </a:lnTo>
                <a:lnTo>
                  <a:pt x="6763512" y="38100"/>
                </a:lnTo>
                <a:lnTo>
                  <a:pt x="6763512" y="104261"/>
                </a:lnTo>
                <a:lnTo>
                  <a:pt x="6858000" y="56388"/>
                </a:lnTo>
                <a:close/>
              </a:path>
              <a:path w="6858000" h="114300">
                <a:moveTo>
                  <a:pt x="6763512" y="104261"/>
                </a:moveTo>
                <a:lnTo>
                  <a:pt x="6763512" y="76200"/>
                </a:lnTo>
                <a:lnTo>
                  <a:pt x="6743700" y="76200"/>
                </a:lnTo>
                <a:lnTo>
                  <a:pt x="6743700" y="114300"/>
                </a:lnTo>
                <a:lnTo>
                  <a:pt x="6763512" y="104261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00369" y="4346113"/>
            <a:ext cx="706977" cy="185837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30-40</a:t>
            </a:r>
            <a:r>
              <a:rPr sz="1154" spc="-4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anni</a:t>
            </a:r>
            <a:endParaRPr sz="1154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281565" y="3986762"/>
            <a:ext cx="110771" cy="342086"/>
          </a:xfrm>
          <a:custGeom>
            <a:avLst/>
            <a:gdLst/>
            <a:ahLst/>
            <a:cxnLst/>
            <a:rect l="l" t="t" r="r" b="b"/>
            <a:pathLst>
              <a:path w="172719" h="533400">
                <a:moveTo>
                  <a:pt x="172212" y="172212"/>
                </a:moveTo>
                <a:lnTo>
                  <a:pt x="85344" y="0"/>
                </a:lnTo>
                <a:lnTo>
                  <a:pt x="0" y="172212"/>
                </a:lnTo>
                <a:lnTo>
                  <a:pt x="57912" y="172212"/>
                </a:lnTo>
                <a:lnTo>
                  <a:pt x="57912" y="143256"/>
                </a:lnTo>
                <a:lnTo>
                  <a:pt x="114300" y="143256"/>
                </a:lnTo>
                <a:lnTo>
                  <a:pt x="114300" y="172212"/>
                </a:lnTo>
                <a:lnTo>
                  <a:pt x="172212" y="172212"/>
                </a:lnTo>
                <a:close/>
              </a:path>
              <a:path w="172719" h="533400">
                <a:moveTo>
                  <a:pt x="114300" y="172212"/>
                </a:moveTo>
                <a:lnTo>
                  <a:pt x="114300" y="143256"/>
                </a:lnTo>
                <a:lnTo>
                  <a:pt x="57912" y="143256"/>
                </a:lnTo>
                <a:lnTo>
                  <a:pt x="57912" y="172212"/>
                </a:lnTo>
                <a:lnTo>
                  <a:pt x="114300" y="172212"/>
                </a:lnTo>
                <a:close/>
              </a:path>
              <a:path w="172719" h="533400">
                <a:moveTo>
                  <a:pt x="114300" y="533400"/>
                </a:moveTo>
                <a:lnTo>
                  <a:pt x="114300" y="172212"/>
                </a:lnTo>
                <a:lnTo>
                  <a:pt x="57912" y="172212"/>
                </a:lnTo>
                <a:lnTo>
                  <a:pt x="57912" y="533400"/>
                </a:lnTo>
                <a:lnTo>
                  <a:pt x="114300" y="53340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3889738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010563" y="2357458"/>
            <a:ext cx="1612689" cy="65566"/>
          </a:xfrm>
          <a:custGeom>
            <a:avLst/>
            <a:gdLst/>
            <a:ahLst/>
            <a:cxnLst/>
            <a:rect l="l" t="t" r="r" b="b"/>
            <a:pathLst>
              <a:path w="2514600" h="102235">
                <a:moveTo>
                  <a:pt x="0" y="102108"/>
                </a:moveTo>
                <a:lnTo>
                  <a:pt x="2514600" y="102108"/>
                </a:lnTo>
                <a:lnTo>
                  <a:pt x="2514600" y="0"/>
                </a:lnTo>
                <a:lnTo>
                  <a:pt x="0" y="0"/>
                </a:lnTo>
                <a:lnTo>
                  <a:pt x="0" y="1021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597262" y="2357458"/>
            <a:ext cx="1033180" cy="65566"/>
          </a:xfrm>
          <a:custGeom>
            <a:avLst/>
            <a:gdLst/>
            <a:ahLst/>
            <a:cxnLst/>
            <a:rect l="l" t="t" r="r" b="b"/>
            <a:pathLst>
              <a:path w="1610995" h="102235">
                <a:moveTo>
                  <a:pt x="0" y="102108"/>
                </a:moveTo>
                <a:lnTo>
                  <a:pt x="1610868" y="102108"/>
                </a:lnTo>
                <a:lnTo>
                  <a:pt x="1610868" y="0"/>
                </a:lnTo>
                <a:lnTo>
                  <a:pt x="0" y="0"/>
                </a:lnTo>
                <a:lnTo>
                  <a:pt x="0" y="1021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93352" y="2353549"/>
            <a:ext cx="3033973" cy="69639"/>
          </a:xfrm>
          <a:custGeom>
            <a:avLst/>
            <a:gdLst/>
            <a:ahLst/>
            <a:cxnLst/>
            <a:rect l="l" t="t" r="r" b="b"/>
            <a:pathLst>
              <a:path w="4730750" h="108585">
                <a:moveTo>
                  <a:pt x="4730496" y="108204"/>
                </a:moveTo>
                <a:lnTo>
                  <a:pt x="4730496" y="0"/>
                </a:lnTo>
                <a:lnTo>
                  <a:pt x="0" y="0"/>
                </a:lnTo>
                <a:lnTo>
                  <a:pt x="0" y="108204"/>
                </a:lnTo>
                <a:lnTo>
                  <a:pt x="6096" y="108204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4718304" y="12192"/>
                </a:lnTo>
                <a:lnTo>
                  <a:pt x="4718304" y="6096"/>
                </a:lnTo>
                <a:lnTo>
                  <a:pt x="4724400" y="12192"/>
                </a:lnTo>
                <a:lnTo>
                  <a:pt x="4724400" y="108204"/>
                </a:lnTo>
                <a:lnTo>
                  <a:pt x="4730496" y="108204"/>
                </a:lnTo>
                <a:close/>
              </a:path>
              <a:path w="4730750" h="108585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4730750" h="108585">
                <a:moveTo>
                  <a:pt x="12192" y="108204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108204"/>
                </a:lnTo>
                <a:lnTo>
                  <a:pt x="12192" y="108204"/>
                </a:lnTo>
                <a:close/>
              </a:path>
              <a:path w="4730750" h="108585">
                <a:moveTo>
                  <a:pt x="4724400" y="12192"/>
                </a:moveTo>
                <a:lnTo>
                  <a:pt x="4718304" y="6096"/>
                </a:lnTo>
                <a:lnTo>
                  <a:pt x="4718304" y="12192"/>
                </a:lnTo>
                <a:lnTo>
                  <a:pt x="4724400" y="12192"/>
                </a:lnTo>
                <a:close/>
              </a:path>
              <a:path w="4730750" h="108585">
                <a:moveTo>
                  <a:pt x="4724400" y="108204"/>
                </a:moveTo>
                <a:lnTo>
                  <a:pt x="4724400" y="12192"/>
                </a:lnTo>
                <a:lnTo>
                  <a:pt x="4718304" y="12192"/>
                </a:lnTo>
                <a:lnTo>
                  <a:pt x="4718304" y="108204"/>
                </a:lnTo>
                <a:lnTo>
                  <a:pt x="4724400" y="1082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630359" y="2357458"/>
            <a:ext cx="380367" cy="65566"/>
          </a:xfrm>
          <a:custGeom>
            <a:avLst/>
            <a:gdLst/>
            <a:ahLst/>
            <a:cxnLst/>
            <a:rect l="l" t="t" r="r" b="b"/>
            <a:pathLst>
              <a:path w="593089" h="102235">
                <a:moveTo>
                  <a:pt x="0" y="0"/>
                </a:moveTo>
                <a:lnTo>
                  <a:pt x="0" y="102108"/>
                </a:lnTo>
                <a:lnTo>
                  <a:pt x="592836" y="102108"/>
                </a:lnTo>
                <a:lnTo>
                  <a:pt x="59283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626451" y="2353549"/>
            <a:ext cx="388104" cy="69639"/>
          </a:xfrm>
          <a:custGeom>
            <a:avLst/>
            <a:gdLst/>
            <a:ahLst/>
            <a:cxnLst/>
            <a:rect l="l" t="t" r="r" b="b"/>
            <a:pathLst>
              <a:path w="605154" h="108585">
                <a:moveTo>
                  <a:pt x="605028" y="108204"/>
                </a:moveTo>
                <a:lnTo>
                  <a:pt x="605028" y="0"/>
                </a:lnTo>
                <a:lnTo>
                  <a:pt x="0" y="0"/>
                </a:lnTo>
                <a:lnTo>
                  <a:pt x="0" y="108204"/>
                </a:lnTo>
                <a:lnTo>
                  <a:pt x="6096" y="108204"/>
                </a:lnTo>
                <a:lnTo>
                  <a:pt x="6096" y="12192"/>
                </a:lnTo>
                <a:lnTo>
                  <a:pt x="13716" y="6096"/>
                </a:lnTo>
                <a:lnTo>
                  <a:pt x="13716" y="12192"/>
                </a:lnTo>
                <a:lnTo>
                  <a:pt x="592836" y="12192"/>
                </a:lnTo>
                <a:lnTo>
                  <a:pt x="592836" y="6096"/>
                </a:lnTo>
                <a:lnTo>
                  <a:pt x="598932" y="12192"/>
                </a:lnTo>
                <a:lnTo>
                  <a:pt x="598932" y="108204"/>
                </a:lnTo>
                <a:lnTo>
                  <a:pt x="605028" y="108204"/>
                </a:lnTo>
                <a:close/>
              </a:path>
              <a:path w="605154" h="108585">
                <a:moveTo>
                  <a:pt x="13716" y="12192"/>
                </a:moveTo>
                <a:lnTo>
                  <a:pt x="13716" y="6096"/>
                </a:lnTo>
                <a:lnTo>
                  <a:pt x="6096" y="12192"/>
                </a:lnTo>
                <a:lnTo>
                  <a:pt x="13716" y="12192"/>
                </a:lnTo>
                <a:close/>
              </a:path>
              <a:path w="605154" h="108585">
                <a:moveTo>
                  <a:pt x="13716" y="108204"/>
                </a:moveTo>
                <a:lnTo>
                  <a:pt x="13716" y="12192"/>
                </a:lnTo>
                <a:lnTo>
                  <a:pt x="6096" y="12192"/>
                </a:lnTo>
                <a:lnTo>
                  <a:pt x="6096" y="108204"/>
                </a:lnTo>
                <a:lnTo>
                  <a:pt x="13716" y="108204"/>
                </a:lnTo>
                <a:close/>
              </a:path>
              <a:path w="605154" h="108585">
                <a:moveTo>
                  <a:pt x="598932" y="12192"/>
                </a:moveTo>
                <a:lnTo>
                  <a:pt x="592836" y="6096"/>
                </a:lnTo>
                <a:lnTo>
                  <a:pt x="592836" y="12192"/>
                </a:lnTo>
                <a:lnTo>
                  <a:pt x="598932" y="12192"/>
                </a:lnTo>
                <a:close/>
              </a:path>
              <a:path w="605154" h="108585">
                <a:moveTo>
                  <a:pt x="598932" y="108204"/>
                </a:moveTo>
                <a:lnTo>
                  <a:pt x="598932" y="12192"/>
                </a:lnTo>
                <a:lnTo>
                  <a:pt x="592836" y="12192"/>
                </a:lnTo>
                <a:lnTo>
                  <a:pt x="592836" y="108204"/>
                </a:lnTo>
                <a:lnTo>
                  <a:pt x="598932" y="1082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598239" y="1321428"/>
            <a:ext cx="13846" cy="33393"/>
          </a:xfrm>
          <a:custGeom>
            <a:avLst/>
            <a:gdLst/>
            <a:ahLst/>
            <a:cxnLst/>
            <a:rect l="l" t="t" r="r" b="b"/>
            <a:pathLst>
              <a:path w="21589" h="52069">
                <a:moveTo>
                  <a:pt x="21336" y="48768"/>
                </a:moveTo>
                <a:lnTo>
                  <a:pt x="21336" y="3048"/>
                </a:lnTo>
                <a:lnTo>
                  <a:pt x="18288" y="0"/>
                </a:lnTo>
                <a:lnTo>
                  <a:pt x="3048" y="0"/>
                </a:lnTo>
                <a:lnTo>
                  <a:pt x="0" y="3048"/>
                </a:lnTo>
                <a:lnTo>
                  <a:pt x="0" y="48768"/>
                </a:lnTo>
                <a:lnTo>
                  <a:pt x="3048" y="51816"/>
                </a:lnTo>
                <a:lnTo>
                  <a:pt x="6096" y="51816"/>
                </a:lnTo>
                <a:lnTo>
                  <a:pt x="6096" y="13716"/>
                </a:lnTo>
                <a:lnTo>
                  <a:pt x="7620" y="12496"/>
                </a:lnTo>
                <a:lnTo>
                  <a:pt x="7620" y="7620"/>
                </a:lnTo>
                <a:lnTo>
                  <a:pt x="10668" y="10058"/>
                </a:lnTo>
                <a:lnTo>
                  <a:pt x="13716" y="7620"/>
                </a:lnTo>
                <a:lnTo>
                  <a:pt x="13716" y="12496"/>
                </a:lnTo>
                <a:lnTo>
                  <a:pt x="15240" y="13716"/>
                </a:lnTo>
                <a:lnTo>
                  <a:pt x="15240" y="51816"/>
                </a:lnTo>
                <a:lnTo>
                  <a:pt x="18288" y="51816"/>
                </a:lnTo>
                <a:lnTo>
                  <a:pt x="21336" y="48768"/>
                </a:lnTo>
                <a:close/>
              </a:path>
              <a:path w="21589" h="52069">
                <a:moveTo>
                  <a:pt x="15240" y="13716"/>
                </a:moveTo>
                <a:lnTo>
                  <a:pt x="10668" y="10058"/>
                </a:lnTo>
                <a:lnTo>
                  <a:pt x="6096" y="13716"/>
                </a:lnTo>
                <a:lnTo>
                  <a:pt x="15240" y="13716"/>
                </a:lnTo>
                <a:close/>
              </a:path>
              <a:path w="21589" h="52069">
                <a:moveTo>
                  <a:pt x="15240" y="38100"/>
                </a:moveTo>
                <a:lnTo>
                  <a:pt x="15240" y="13716"/>
                </a:lnTo>
                <a:lnTo>
                  <a:pt x="6096" y="13716"/>
                </a:lnTo>
                <a:lnTo>
                  <a:pt x="6096" y="38100"/>
                </a:lnTo>
                <a:lnTo>
                  <a:pt x="15240" y="38100"/>
                </a:lnTo>
                <a:close/>
              </a:path>
              <a:path w="21589" h="52069">
                <a:moveTo>
                  <a:pt x="15240" y="38100"/>
                </a:moveTo>
                <a:lnTo>
                  <a:pt x="6096" y="38100"/>
                </a:lnTo>
                <a:lnTo>
                  <a:pt x="10668" y="42672"/>
                </a:lnTo>
                <a:lnTo>
                  <a:pt x="15240" y="38100"/>
                </a:lnTo>
                <a:close/>
              </a:path>
              <a:path w="21589" h="52069">
                <a:moveTo>
                  <a:pt x="10668" y="42672"/>
                </a:moveTo>
                <a:lnTo>
                  <a:pt x="6096" y="38100"/>
                </a:lnTo>
                <a:lnTo>
                  <a:pt x="6096" y="51816"/>
                </a:lnTo>
                <a:lnTo>
                  <a:pt x="7620" y="51816"/>
                </a:lnTo>
                <a:lnTo>
                  <a:pt x="7620" y="45720"/>
                </a:lnTo>
                <a:lnTo>
                  <a:pt x="10668" y="42672"/>
                </a:lnTo>
                <a:close/>
              </a:path>
              <a:path w="21589" h="52069">
                <a:moveTo>
                  <a:pt x="10668" y="10058"/>
                </a:moveTo>
                <a:lnTo>
                  <a:pt x="7620" y="7620"/>
                </a:lnTo>
                <a:lnTo>
                  <a:pt x="7620" y="12496"/>
                </a:lnTo>
                <a:lnTo>
                  <a:pt x="10668" y="10058"/>
                </a:lnTo>
                <a:close/>
              </a:path>
              <a:path w="21589" h="52069">
                <a:moveTo>
                  <a:pt x="13716" y="51816"/>
                </a:moveTo>
                <a:lnTo>
                  <a:pt x="13716" y="45720"/>
                </a:lnTo>
                <a:lnTo>
                  <a:pt x="10668" y="42672"/>
                </a:lnTo>
                <a:lnTo>
                  <a:pt x="7620" y="45720"/>
                </a:lnTo>
                <a:lnTo>
                  <a:pt x="7620" y="51816"/>
                </a:lnTo>
                <a:lnTo>
                  <a:pt x="13716" y="51816"/>
                </a:lnTo>
                <a:close/>
              </a:path>
              <a:path w="21589" h="52069">
                <a:moveTo>
                  <a:pt x="13716" y="12496"/>
                </a:moveTo>
                <a:lnTo>
                  <a:pt x="13716" y="7620"/>
                </a:lnTo>
                <a:lnTo>
                  <a:pt x="10668" y="10058"/>
                </a:lnTo>
                <a:lnTo>
                  <a:pt x="13716" y="12496"/>
                </a:lnTo>
                <a:close/>
              </a:path>
              <a:path w="21589" h="52069">
                <a:moveTo>
                  <a:pt x="15240" y="51816"/>
                </a:moveTo>
                <a:lnTo>
                  <a:pt x="15240" y="38100"/>
                </a:lnTo>
                <a:lnTo>
                  <a:pt x="10668" y="42672"/>
                </a:lnTo>
                <a:lnTo>
                  <a:pt x="13716" y="45720"/>
                </a:lnTo>
                <a:lnTo>
                  <a:pt x="13716" y="51816"/>
                </a:lnTo>
                <a:lnTo>
                  <a:pt x="15240" y="518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08013" y="1326314"/>
            <a:ext cx="37466" cy="24435"/>
          </a:xfrm>
          <a:custGeom>
            <a:avLst/>
            <a:gdLst/>
            <a:ahLst/>
            <a:cxnLst/>
            <a:rect l="l" t="t" r="r" b="b"/>
            <a:pathLst>
              <a:path w="58419" h="38100">
                <a:moveTo>
                  <a:pt x="0" y="0"/>
                </a:moveTo>
                <a:lnTo>
                  <a:pt x="0" y="38100"/>
                </a:lnTo>
                <a:lnTo>
                  <a:pt x="57912" y="38100"/>
                </a:lnTo>
                <a:lnTo>
                  <a:pt x="579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03126" y="1321428"/>
            <a:ext cx="46019" cy="33393"/>
          </a:xfrm>
          <a:custGeom>
            <a:avLst/>
            <a:gdLst/>
            <a:ahLst/>
            <a:cxnLst/>
            <a:rect l="l" t="t" r="r" b="b"/>
            <a:pathLst>
              <a:path w="71755" h="52069">
                <a:moveTo>
                  <a:pt x="71628" y="51816"/>
                </a:moveTo>
                <a:lnTo>
                  <a:pt x="71628" y="0"/>
                </a:lnTo>
                <a:lnTo>
                  <a:pt x="0" y="0"/>
                </a:lnTo>
                <a:lnTo>
                  <a:pt x="0" y="51816"/>
                </a:lnTo>
                <a:lnTo>
                  <a:pt x="7620" y="51816"/>
                </a:lnTo>
                <a:lnTo>
                  <a:pt x="7620" y="13716"/>
                </a:lnTo>
                <a:lnTo>
                  <a:pt x="13716" y="7620"/>
                </a:lnTo>
                <a:lnTo>
                  <a:pt x="13716" y="13716"/>
                </a:lnTo>
                <a:lnTo>
                  <a:pt x="59436" y="13716"/>
                </a:lnTo>
                <a:lnTo>
                  <a:pt x="59436" y="7620"/>
                </a:lnTo>
                <a:lnTo>
                  <a:pt x="65532" y="13716"/>
                </a:lnTo>
                <a:lnTo>
                  <a:pt x="65532" y="51816"/>
                </a:lnTo>
                <a:lnTo>
                  <a:pt x="71628" y="51816"/>
                </a:lnTo>
                <a:close/>
              </a:path>
              <a:path w="71755" h="52069">
                <a:moveTo>
                  <a:pt x="13716" y="13716"/>
                </a:moveTo>
                <a:lnTo>
                  <a:pt x="13716" y="7620"/>
                </a:lnTo>
                <a:lnTo>
                  <a:pt x="7620" y="13716"/>
                </a:lnTo>
                <a:lnTo>
                  <a:pt x="13716" y="13716"/>
                </a:lnTo>
                <a:close/>
              </a:path>
              <a:path w="71755" h="52069">
                <a:moveTo>
                  <a:pt x="13716" y="38100"/>
                </a:moveTo>
                <a:lnTo>
                  <a:pt x="13716" y="13716"/>
                </a:lnTo>
                <a:lnTo>
                  <a:pt x="7620" y="13716"/>
                </a:lnTo>
                <a:lnTo>
                  <a:pt x="7620" y="38100"/>
                </a:lnTo>
                <a:lnTo>
                  <a:pt x="13716" y="38100"/>
                </a:lnTo>
                <a:close/>
              </a:path>
              <a:path w="71755" h="52069">
                <a:moveTo>
                  <a:pt x="65532" y="38100"/>
                </a:moveTo>
                <a:lnTo>
                  <a:pt x="7620" y="38100"/>
                </a:lnTo>
                <a:lnTo>
                  <a:pt x="13716" y="45720"/>
                </a:lnTo>
                <a:lnTo>
                  <a:pt x="13716" y="51816"/>
                </a:lnTo>
                <a:lnTo>
                  <a:pt x="59436" y="51816"/>
                </a:lnTo>
                <a:lnTo>
                  <a:pt x="59436" y="45720"/>
                </a:lnTo>
                <a:lnTo>
                  <a:pt x="65532" y="38100"/>
                </a:lnTo>
                <a:close/>
              </a:path>
              <a:path w="71755" h="52069">
                <a:moveTo>
                  <a:pt x="13716" y="51816"/>
                </a:moveTo>
                <a:lnTo>
                  <a:pt x="13716" y="45720"/>
                </a:lnTo>
                <a:lnTo>
                  <a:pt x="7620" y="38100"/>
                </a:lnTo>
                <a:lnTo>
                  <a:pt x="7620" y="51816"/>
                </a:lnTo>
                <a:lnTo>
                  <a:pt x="13716" y="51816"/>
                </a:lnTo>
                <a:close/>
              </a:path>
              <a:path w="71755" h="52069">
                <a:moveTo>
                  <a:pt x="65532" y="13716"/>
                </a:moveTo>
                <a:lnTo>
                  <a:pt x="59436" y="7620"/>
                </a:lnTo>
                <a:lnTo>
                  <a:pt x="59436" y="13716"/>
                </a:lnTo>
                <a:lnTo>
                  <a:pt x="65532" y="13716"/>
                </a:lnTo>
                <a:close/>
              </a:path>
              <a:path w="71755" h="52069">
                <a:moveTo>
                  <a:pt x="65532" y="38100"/>
                </a:moveTo>
                <a:lnTo>
                  <a:pt x="65532" y="13716"/>
                </a:lnTo>
                <a:lnTo>
                  <a:pt x="59436" y="13716"/>
                </a:lnTo>
                <a:lnTo>
                  <a:pt x="59436" y="38100"/>
                </a:lnTo>
                <a:lnTo>
                  <a:pt x="65532" y="38100"/>
                </a:lnTo>
                <a:close/>
              </a:path>
              <a:path w="71755" h="52069">
                <a:moveTo>
                  <a:pt x="65532" y="51816"/>
                </a:moveTo>
                <a:lnTo>
                  <a:pt x="65532" y="38100"/>
                </a:lnTo>
                <a:lnTo>
                  <a:pt x="59436" y="45720"/>
                </a:lnTo>
                <a:lnTo>
                  <a:pt x="59436" y="51816"/>
                </a:lnTo>
                <a:lnTo>
                  <a:pt x="65532" y="518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698910" y="1328270"/>
            <a:ext cx="50091" cy="33393"/>
          </a:xfrm>
          <a:custGeom>
            <a:avLst/>
            <a:gdLst/>
            <a:ahLst/>
            <a:cxnLst/>
            <a:rect l="l" t="t" r="r" b="b"/>
            <a:pathLst>
              <a:path w="78105" h="52069">
                <a:moveTo>
                  <a:pt x="77724" y="51816"/>
                </a:moveTo>
                <a:lnTo>
                  <a:pt x="77724" y="0"/>
                </a:lnTo>
                <a:lnTo>
                  <a:pt x="0" y="0"/>
                </a:lnTo>
                <a:lnTo>
                  <a:pt x="0" y="51816"/>
                </a:lnTo>
                <a:lnTo>
                  <a:pt x="6096" y="51816"/>
                </a:lnTo>
                <a:lnTo>
                  <a:pt x="6096" y="12192"/>
                </a:lnTo>
                <a:lnTo>
                  <a:pt x="13716" y="6096"/>
                </a:lnTo>
                <a:lnTo>
                  <a:pt x="13716" y="12192"/>
                </a:lnTo>
                <a:lnTo>
                  <a:pt x="65532" y="12192"/>
                </a:lnTo>
                <a:lnTo>
                  <a:pt x="65532" y="6096"/>
                </a:lnTo>
                <a:lnTo>
                  <a:pt x="71628" y="12192"/>
                </a:lnTo>
                <a:lnTo>
                  <a:pt x="71628" y="51816"/>
                </a:lnTo>
                <a:lnTo>
                  <a:pt x="77724" y="51816"/>
                </a:lnTo>
                <a:close/>
              </a:path>
              <a:path w="78105" h="52069">
                <a:moveTo>
                  <a:pt x="13716" y="12192"/>
                </a:moveTo>
                <a:lnTo>
                  <a:pt x="13716" y="6096"/>
                </a:lnTo>
                <a:lnTo>
                  <a:pt x="6096" y="12192"/>
                </a:lnTo>
                <a:lnTo>
                  <a:pt x="13716" y="12192"/>
                </a:lnTo>
                <a:close/>
              </a:path>
              <a:path w="78105" h="52069">
                <a:moveTo>
                  <a:pt x="13716" y="39624"/>
                </a:moveTo>
                <a:lnTo>
                  <a:pt x="13716" y="12192"/>
                </a:lnTo>
                <a:lnTo>
                  <a:pt x="6096" y="12192"/>
                </a:lnTo>
                <a:lnTo>
                  <a:pt x="6096" y="39624"/>
                </a:lnTo>
                <a:lnTo>
                  <a:pt x="13716" y="39624"/>
                </a:lnTo>
                <a:close/>
              </a:path>
              <a:path w="78105" h="52069">
                <a:moveTo>
                  <a:pt x="71628" y="39624"/>
                </a:moveTo>
                <a:lnTo>
                  <a:pt x="6096" y="39624"/>
                </a:lnTo>
                <a:lnTo>
                  <a:pt x="13716" y="45720"/>
                </a:lnTo>
                <a:lnTo>
                  <a:pt x="13716" y="51816"/>
                </a:lnTo>
                <a:lnTo>
                  <a:pt x="65532" y="51816"/>
                </a:lnTo>
                <a:lnTo>
                  <a:pt x="65532" y="45720"/>
                </a:lnTo>
                <a:lnTo>
                  <a:pt x="71628" y="39624"/>
                </a:lnTo>
                <a:close/>
              </a:path>
              <a:path w="78105" h="52069">
                <a:moveTo>
                  <a:pt x="13716" y="51816"/>
                </a:moveTo>
                <a:lnTo>
                  <a:pt x="13716" y="45720"/>
                </a:lnTo>
                <a:lnTo>
                  <a:pt x="6096" y="39624"/>
                </a:lnTo>
                <a:lnTo>
                  <a:pt x="6096" y="51816"/>
                </a:lnTo>
                <a:lnTo>
                  <a:pt x="13716" y="51816"/>
                </a:lnTo>
                <a:close/>
              </a:path>
              <a:path w="78105" h="52069">
                <a:moveTo>
                  <a:pt x="71628" y="12192"/>
                </a:moveTo>
                <a:lnTo>
                  <a:pt x="65532" y="6096"/>
                </a:lnTo>
                <a:lnTo>
                  <a:pt x="65532" y="12192"/>
                </a:lnTo>
                <a:lnTo>
                  <a:pt x="71628" y="12192"/>
                </a:lnTo>
                <a:close/>
              </a:path>
              <a:path w="78105" h="52069">
                <a:moveTo>
                  <a:pt x="71628" y="39624"/>
                </a:moveTo>
                <a:lnTo>
                  <a:pt x="71628" y="12192"/>
                </a:lnTo>
                <a:lnTo>
                  <a:pt x="65532" y="12192"/>
                </a:lnTo>
                <a:lnTo>
                  <a:pt x="65532" y="39624"/>
                </a:lnTo>
                <a:lnTo>
                  <a:pt x="71628" y="39624"/>
                </a:lnTo>
                <a:close/>
              </a:path>
              <a:path w="78105" h="52069">
                <a:moveTo>
                  <a:pt x="71628" y="51816"/>
                </a:moveTo>
                <a:lnTo>
                  <a:pt x="71628" y="39624"/>
                </a:lnTo>
                <a:lnTo>
                  <a:pt x="65532" y="45720"/>
                </a:lnTo>
                <a:lnTo>
                  <a:pt x="65532" y="51816"/>
                </a:lnTo>
                <a:lnTo>
                  <a:pt x="71628" y="518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998968" y="1359545"/>
            <a:ext cx="50906" cy="40317"/>
          </a:xfrm>
          <a:custGeom>
            <a:avLst/>
            <a:gdLst/>
            <a:ahLst/>
            <a:cxnLst/>
            <a:rect l="l" t="t" r="r" b="b"/>
            <a:pathLst>
              <a:path w="79375" h="62864">
                <a:moveTo>
                  <a:pt x="79248" y="57912"/>
                </a:moveTo>
                <a:lnTo>
                  <a:pt x="79248" y="13716"/>
                </a:lnTo>
                <a:lnTo>
                  <a:pt x="76200" y="10668"/>
                </a:lnTo>
                <a:lnTo>
                  <a:pt x="73152" y="10668"/>
                </a:lnTo>
                <a:lnTo>
                  <a:pt x="16764" y="0"/>
                </a:lnTo>
                <a:lnTo>
                  <a:pt x="13716" y="0"/>
                </a:lnTo>
                <a:lnTo>
                  <a:pt x="10668" y="1524"/>
                </a:lnTo>
                <a:lnTo>
                  <a:pt x="9144" y="4572"/>
                </a:lnTo>
                <a:lnTo>
                  <a:pt x="1524" y="44196"/>
                </a:lnTo>
                <a:lnTo>
                  <a:pt x="0" y="47244"/>
                </a:lnTo>
                <a:lnTo>
                  <a:pt x="1524" y="48768"/>
                </a:lnTo>
                <a:lnTo>
                  <a:pt x="1524" y="50292"/>
                </a:lnTo>
                <a:lnTo>
                  <a:pt x="3048" y="51816"/>
                </a:lnTo>
                <a:lnTo>
                  <a:pt x="6096" y="51816"/>
                </a:lnTo>
                <a:lnTo>
                  <a:pt x="7620" y="52064"/>
                </a:lnTo>
                <a:lnTo>
                  <a:pt x="7620" y="39624"/>
                </a:lnTo>
                <a:lnTo>
                  <a:pt x="14983" y="40651"/>
                </a:lnTo>
                <a:lnTo>
                  <a:pt x="15240" y="39319"/>
                </a:lnTo>
                <a:lnTo>
                  <a:pt x="15240" y="12192"/>
                </a:lnTo>
                <a:lnTo>
                  <a:pt x="21336" y="7620"/>
                </a:lnTo>
                <a:lnTo>
                  <a:pt x="21336" y="13345"/>
                </a:lnTo>
                <a:lnTo>
                  <a:pt x="65532" y="21706"/>
                </a:lnTo>
                <a:lnTo>
                  <a:pt x="65532" y="16764"/>
                </a:lnTo>
                <a:lnTo>
                  <a:pt x="71628" y="22860"/>
                </a:lnTo>
                <a:lnTo>
                  <a:pt x="71628" y="48555"/>
                </a:lnTo>
                <a:lnTo>
                  <a:pt x="73152" y="48768"/>
                </a:lnTo>
                <a:lnTo>
                  <a:pt x="73152" y="62484"/>
                </a:lnTo>
                <a:lnTo>
                  <a:pt x="74676" y="60960"/>
                </a:lnTo>
                <a:lnTo>
                  <a:pt x="76200" y="60960"/>
                </a:lnTo>
                <a:lnTo>
                  <a:pt x="79248" y="57912"/>
                </a:lnTo>
                <a:close/>
              </a:path>
              <a:path w="79375" h="62864">
                <a:moveTo>
                  <a:pt x="14983" y="40651"/>
                </a:moveTo>
                <a:lnTo>
                  <a:pt x="7620" y="39624"/>
                </a:lnTo>
                <a:lnTo>
                  <a:pt x="13716" y="47244"/>
                </a:lnTo>
                <a:lnTo>
                  <a:pt x="14983" y="40651"/>
                </a:lnTo>
                <a:close/>
              </a:path>
              <a:path w="79375" h="62864">
                <a:moveTo>
                  <a:pt x="73152" y="48768"/>
                </a:moveTo>
                <a:lnTo>
                  <a:pt x="14983" y="40651"/>
                </a:lnTo>
                <a:lnTo>
                  <a:pt x="13716" y="47244"/>
                </a:lnTo>
                <a:lnTo>
                  <a:pt x="7620" y="39624"/>
                </a:lnTo>
                <a:lnTo>
                  <a:pt x="7620" y="52064"/>
                </a:lnTo>
                <a:lnTo>
                  <a:pt x="65532" y="61491"/>
                </a:lnTo>
                <a:lnTo>
                  <a:pt x="65532" y="54864"/>
                </a:lnTo>
                <a:lnTo>
                  <a:pt x="73152" y="48768"/>
                </a:lnTo>
                <a:close/>
              </a:path>
              <a:path w="79375" h="62864">
                <a:moveTo>
                  <a:pt x="21336" y="7620"/>
                </a:moveTo>
                <a:lnTo>
                  <a:pt x="15240" y="12192"/>
                </a:lnTo>
                <a:lnTo>
                  <a:pt x="20273" y="13144"/>
                </a:lnTo>
                <a:lnTo>
                  <a:pt x="21336" y="7620"/>
                </a:lnTo>
                <a:close/>
              </a:path>
              <a:path w="79375" h="62864">
                <a:moveTo>
                  <a:pt x="20273" y="13144"/>
                </a:moveTo>
                <a:lnTo>
                  <a:pt x="15240" y="12192"/>
                </a:lnTo>
                <a:lnTo>
                  <a:pt x="15240" y="39319"/>
                </a:lnTo>
                <a:lnTo>
                  <a:pt x="20273" y="13144"/>
                </a:lnTo>
                <a:close/>
              </a:path>
              <a:path w="79375" h="62864">
                <a:moveTo>
                  <a:pt x="21336" y="13345"/>
                </a:moveTo>
                <a:lnTo>
                  <a:pt x="21336" y="7620"/>
                </a:lnTo>
                <a:lnTo>
                  <a:pt x="20273" y="13144"/>
                </a:lnTo>
                <a:lnTo>
                  <a:pt x="21336" y="13345"/>
                </a:lnTo>
                <a:close/>
              </a:path>
              <a:path w="79375" h="62864">
                <a:moveTo>
                  <a:pt x="71628" y="22860"/>
                </a:moveTo>
                <a:lnTo>
                  <a:pt x="65532" y="16764"/>
                </a:lnTo>
                <a:lnTo>
                  <a:pt x="65532" y="21706"/>
                </a:lnTo>
                <a:lnTo>
                  <a:pt x="71628" y="22860"/>
                </a:lnTo>
                <a:close/>
              </a:path>
              <a:path w="79375" h="62864">
                <a:moveTo>
                  <a:pt x="71628" y="48555"/>
                </a:moveTo>
                <a:lnTo>
                  <a:pt x="71628" y="22860"/>
                </a:lnTo>
                <a:lnTo>
                  <a:pt x="65532" y="21706"/>
                </a:lnTo>
                <a:lnTo>
                  <a:pt x="65532" y="47704"/>
                </a:lnTo>
                <a:lnTo>
                  <a:pt x="71628" y="48555"/>
                </a:lnTo>
                <a:close/>
              </a:path>
              <a:path w="79375" h="62864">
                <a:moveTo>
                  <a:pt x="73152" y="62484"/>
                </a:moveTo>
                <a:lnTo>
                  <a:pt x="73152" y="48768"/>
                </a:lnTo>
                <a:lnTo>
                  <a:pt x="65532" y="54864"/>
                </a:lnTo>
                <a:lnTo>
                  <a:pt x="65532" y="61491"/>
                </a:lnTo>
                <a:lnTo>
                  <a:pt x="71628" y="62484"/>
                </a:lnTo>
                <a:lnTo>
                  <a:pt x="73152" y="624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099639" y="1379094"/>
            <a:ext cx="50091" cy="40317"/>
          </a:xfrm>
          <a:custGeom>
            <a:avLst/>
            <a:gdLst/>
            <a:ahLst/>
            <a:cxnLst/>
            <a:rect l="l" t="t" r="r" b="b"/>
            <a:pathLst>
              <a:path w="78104" h="62864">
                <a:moveTo>
                  <a:pt x="65532" y="10668"/>
                </a:moveTo>
                <a:lnTo>
                  <a:pt x="7620" y="0"/>
                </a:lnTo>
                <a:lnTo>
                  <a:pt x="3048" y="0"/>
                </a:lnTo>
                <a:lnTo>
                  <a:pt x="1524" y="1524"/>
                </a:lnTo>
                <a:lnTo>
                  <a:pt x="0" y="1524"/>
                </a:lnTo>
                <a:lnTo>
                  <a:pt x="0" y="39624"/>
                </a:lnTo>
                <a:lnTo>
                  <a:pt x="1524" y="42672"/>
                </a:lnTo>
                <a:lnTo>
                  <a:pt x="4572" y="42672"/>
                </a:lnTo>
                <a:lnTo>
                  <a:pt x="4572" y="12192"/>
                </a:lnTo>
                <a:lnTo>
                  <a:pt x="12192" y="6096"/>
                </a:lnTo>
                <a:lnTo>
                  <a:pt x="12192" y="13595"/>
                </a:lnTo>
                <a:lnTo>
                  <a:pt x="62484" y="22860"/>
                </a:lnTo>
                <a:lnTo>
                  <a:pt x="62788" y="22860"/>
                </a:lnTo>
                <a:lnTo>
                  <a:pt x="64008" y="15240"/>
                </a:lnTo>
                <a:lnTo>
                  <a:pt x="64008" y="10668"/>
                </a:lnTo>
                <a:lnTo>
                  <a:pt x="65532" y="10668"/>
                </a:lnTo>
                <a:close/>
              </a:path>
              <a:path w="78104" h="62864">
                <a:moveTo>
                  <a:pt x="12192" y="13595"/>
                </a:moveTo>
                <a:lnTo>
                  <a:pt x="12192" y="6096"/>
                </a:lnTo>
                <a:lnTo>
                  <a:pt x="4572" y="12192"/>
                </a:lnTo>
                <a:lnTo>
                  <a:pt x="12192" y="13595"/>
                </a:lnTo>
                <a:close/>
              </a:path>
              <a:path w="78104" h="62864">
                <a:moveTo>
                  <a:pt x="12192" y="31337"/>
                </a:moveTo>
                <a:lnTo>
                  <a:pt x="12192" y="13595"/>
                </a:lnTo>
                <a:lnTo>
                  <a:pt x="4572" y="12192"/>
                </a:lnTo>
                <a:lnTo>
                  <a:pt x="4572" y="42672"/>
                </a:lnTo>
                <a:lnTo>
                  <a:pt x="7620" y="43243"/>
                </a:lnTo>
                <a:lnTo>
                  <a:pt x="7620" y="30480"/>
                </a:lnTo>
                <a:lnTo>
                  <a:pt x="12192" y="31337"/>
                </a:lnTo>
                <a:close/>
              </a:path>
              <a:path w="78104" h="62864">
                <a:moveTo>
                  <a:pt x="68580" y="59436"/>
                </a:moveTo>
                <a:lnTo>
                  <a:pt x="68580" y="50292"/>
                </a:lnTo>
                <a:lnTo>
                  <a:pt x="57912" y="53340"/>
                </a:lnTo>
                <a:lnTo>
                  <a:pt x="57912" y="39624"/>
                </a:lnTo>
                <a:lnTo>
                  <a:pt x="56388" y="39624"/>
                </a:lnTo>
                <a:lnTo>
                  <a:pt x="7620" y="30480"/>
                </a:lnTo>
                <a:lnTo>
                  <a:pt x="12192" y="36576"/>
                </a:lnTo>
                <a:lnTo>
                  <a:pt x="12192" y="44100"/>
                </a:lnTo>
                <a:lnTo>
                  <a:pt x="50292" y="51244"/>
                </a:lnTo>
                <a:lnTo>
                  <a:pt x="50292" y="50292"/>
                </a:lnTo>
                <a:lnTo>
                  <a:pt x="53340" y="51816"/>
                </a:lnTo>
                <a:lnTo>
                  <a:pt x="53340" y="53340"/>
                </a:lnTo>
                <a:lnTo>
                  <a:pt x="57912" y="57912"/>
                </a:lnTo>
                <a:lnTo>
                  <a:pt x="57912" y="53340"/>
                </a:lnTo>
                <a:lnTo>
                  <a:pt x="59803" y="41515"/>
                </a:lnTo>
                <a:lnTo>
                  <a:pt x="59803" y="59803"/>
                </a:lnTo>
                <a:lnTo>
                  <a:pt x="62484" y="62484"/>
                </a:lnTo>
                <a:lnTo>
                  <a:pt x="65532" y="60960"/>
                </a:lnTo>
                <a:lnTo>
                  <a:pt x="67056" y="60960"/>
                </a:lnTo>
                <a:lnTo>
                  <a:pt x="68580" y="59436"/>
                </a:lnTo>
                <a:close/>
              </a:path>
              <a:path w="78104" h="62864">
                <a:moveTo>
                  <a:pt x="12192" y="44100"/>
                </a:moveTo>
                <a:lnTo>
                  <a:pt x="12192" y="36576"/>
                </a:lnTo>
                <a:lnTo>
                  <a:pt x="7620" y="30480"/>
                </a:lnTo>
                <a:lnTo>
                  <a:pt x="7620" y="43243"/>
                </a:lnTo>
                <a:lnTo>
                  <a:pt x="12192" y="44100"/>
                </a:lnTo>
                <a:close/>
              </a:path>
              <a:path w="78104" h="62864">
                <a:moveTo>
                  <a:pt x="53340" y="51816"/>
                </a:moveTo>
                <a:lnTo>
                  <a:pt x="50292" y="50292"/>
                </a:lnTo>
                <a:lnTo>
                  <a:pt x="51464" y="51464"/>
                </a:lnTo>
                <a:lnTo>
                  <a:pt x="53340" y="51816"/>
                </a:lnTo>
                <a:close/>
              </a:path>
              <a:path w="78104" h="62864">
                <a:moveTo>
                  <a:pt x="51464" y="51464"/>
                </a:moveTo>
                <a:lnTo>
                  <a:pt x="50292" y="50292"/>
                </a:lnTo>
                <a:lnTo>
                  <a:pt x="50292" y="51244"/>
                </a:lnTo>
                <a:lnTo>
                  <a:pt x="51464" y="51464"/>
                </a:lnTo>
                <a:close/>
              </a:path>
              <a:path w="78104" h="62864">
                <a:moveTo>
                  <a:pt x="53340" y="53340"/>
                </a:moveTo>
                <a:lnTo>
                  <a:pt x="53340" y="51816"/>
                </a:lnTo>
                <a:lnTo>
                  <a:pt x="51464" y="51464"/>
                </a:lnTo>
                <a:lnTo>
                  <a:pt x="53340" y="53340"/>
                </a:lnTo>
                <a:close/>
              </a:path>
              <a:path w="78104" h="62864">
                <a:moveTo>
                  <a:pt x="68580" y="50292"/>
                </a:moveTo>
                <a:lnTo>
                  <a:pt x="59803" y="41515"/>
                </a:lnTo>
                <a:lnTo>
                  <a:pt x="57912" y="53340"/>
                </a:lnTo>
                <a:lnTo>
                  <a:pt x="68580" y="50292"/>
                </a:lnTo>
                <a:close/>
              </a:path>
              <a:path w="78104" h="62864">
                <a:moveTo>
                  <a:pt x="71628" y="48768"/>
                </a:moveTo>
                <a:lnTo>
                  <a:pt x="71628" y="22860"/>
                </a:lnTo>
                <a:lnTo>
                  <a:pt x="62788" y="22860"/>
                </a:lnTo>
                <a:lnTo>
                  <a:pt x="59803" y="41515"/>
                </a:lnTo>
                <a:lnTo>
                  <a:pt x="68580" y="50292"/>
                </a:lnTo>
                <a:lnTo>
                  <a:pt x="68580" y="59436"/>
                </a:lnTo>
                <a:lnTo>
                  <a:pt x="70104" y="57912"/>
                </a:lnTo>
                <a:lnTo>
                  <a:pt x="70104" y="56388"/>
                </a:lnTo>
                <a:lnTo>
                  <a:pt x="71628" y="48768"/>
                </a:lnTo>
                <a:close/>
              </a:path>
              <a:path w="78104" h="62864">
                <a:moveTo>
                  <a:pt x="71628" y="22860"/>
                </a:moveTo>
                <a:lnTo>
                  <a:pt x="64008" y="15240"/>
                </a:lnTo>
                <a:lnTo>
                  <a:pt x="62788" y="22860"/>
                </a:lnTo>
                <a:lnTo>
                  <a:pt x="71628" y="22860"/>
                </a:lnTo>
                <a:close/>
              </a:path>
              <a:path w="78104" h="62864">
                <a:moveTo>
                  <a:pt x="77724" y="18288"/>
                </a:moveTo>
                <a:lnTo>
                  <a:pt x="77724" y="13716"/>
                </a:lnTo>
                <a:lnTo>
                  <a:pt x="74676" y="10668"/>
                </a:lnTo>
                <a:lnTo>
                  <a:pt x="64008" y="10668"/>
                </a:lnTo>
                <a:lnTo>
                  <a:pt x="64008" y="15240"/>
                </a:lnTo>
                <a:lnTo>
                  <a:pt x="71628" y="22860"/>
                </a:lnTo>
                <a:lnTo>
                  <a:pt x="71628" y="48768"/>
                </a:lnTo>
                <a:lnTo>
                  <a:pt x="77724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199332" y="1397663"/>
            <a:ext cx="50824" cy="420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294139" y="1423076"/>
            <a:ext cx="50906" cy="40317"/>
          </a:xfrm>
          <a:custGeom>
            <a:avLst/>
            <a:gdLst/>
            <a:ahLst/>
            <a:cxnLst/>
            <a:rect l="l" t="t" r="r" b="b"/>
            <a:pathLst>
              <a:path w="79375" h="62864">
                <a:moveTo>
                  <a:pt x="79248" y="57912"/>
                </a:moveTo>
                <a:lnTo>
                  <a:pt x="79248" y="15240"/>
                </a:lnTo>
                <a:lnTo>
                  <a:pt x="76200" y="12192"/>
                </a:lnTo>
                <a:lnTo>
                  <a:pt x="73152" y="12192"/>
                </a:lnTo>
                <a:lnTo>
                  <a:pt x="16764" y="1524"/>
                </a:lnTo>
                <a:lnTo>
                  <a:pt x="13716" y="0"/>
                </a:lnTo>
                <a:lnTo>
                  <a:pt x="10668" y="3048"/>
                </a:lnTo>
                <a:lnTo>
                  <a:pt x="9144" y="6096"/>
                </a:lnTo>
                <a:lnTo>
                  <a:pt x="1524" y="36576"/>
                </a:lnTo>
                <a:lnTo>
                  <a:pt x="0" y="39624"/>
                </a:lnTo>
                <a:lnTo>
                  <a:pt x="3048" y="42672"/>
                </a:lnTo>
                <a:lnTo>
                  <a:pt x="6096" y="44196"/>
                </a:lnTo>
                <a:lnTo>
                  <a:pt x="9144" y="45066"/>
                </a:lnTo>
                <a:lnTo>
                  <a:pt x="9144" y="32004"/>
                </a:lnTo>
                <a:lnTo>
                  <a:pt x="15198" y="33693"/>
                </a:lnTo>
                <a:lnTo>
                  <a:pt x="15240" y="33528"/>
                </a:lnTo>
                <a:lnTo>
                  <a:pt x="15240" y="13716"/>
                </a:lnTo>
                <a:lnTo>
                  <a:pt x="21336" y="9144"/>
                </a:lnTo>
                <a:lnTo>
                  <a:pt x="21336" y="14869"/>
                </a:lnTo>
                <a:lnTo>
                  <a:pt x="65532" y="23230"/>
                </a:lnTo>
                <a:lnTo>
                  <a:pt x="65532" y="18288"/>
                </a:lnTo>
                <a:lnTo>
                  <a:pt x="71628" y="24384"/>
                </a:lnTo>
                <a:lnTo>
                  <a:pt x="71628" y="49441"/>
                </a:lnTo>
                <a:lnTo>
                  <a:pt x="74676" y="50292"/>
                </a:lnTo>
                <a:lnTo>
                  <a:pt x="74676" y="62484"/>
                </a:lnTo>
                <a:lnTo>
                  <a:pt x="76200" y="60960"/>
                </a:lnTo>
                <a:lnTo>
                  <a:pt x="77724" y="60960"/>
                </a:lnTo>
                <a:lnTo>
                  <a:pt x="79248" y="57912"/>
                </a:lnTo>
                <a:close/>
              </a:path>
              <a:path w="79375" h="62864">
                <a:moveTo>
                  <a:pt x="15198" y="33693"/>
                </a:moveTo>
                <a:lnTo>
                  <a:pt x="9144" y="32004"/>
                </a:lnTo>
                <a:lnTo>
                  <a:pt x="13716" y="39624"/>
                </a:lnTo>
                <a:lnTo>
                  <a:pt x="15198" y="33693"/>
                </a:lnTo>
                <a:close/>
              </a:path>
              <a:path w="79375" h="62864">
                <a:moveTo>
                  <a:pt x="74676" y="50292"/>
                </a:moveTo>
                <a:lnTo>
                  <a:pt x="15198" y="33693"/>
                </a:lnTo>
                <a:lnTo>
                  <a:pt x="13716" y="39624"/>
                </a:lnTo>
                <a:lnTo>
                  <a:pt x="9144" y="32004"/>
                </a:lnTo>
                <a:lnTo>
                  <a:pt x="9144" y="45066"/>
                </a:lnTo>
                <a:lnTo>
                  <a:pt x="65532" y="61177"/>
                </a:lnTo>
                <a:lnTo>
                  <a:pt x="65532" y="56388"/>
                </a:lnTo>
                <a:lnTo>
                  <a:pt x="74676" y="50292"/>
                </a:lnTo>
                <a:close/>
              </a:path>
              <a:path w="79375" h="62864">
                <a:moveTo>
                  <a:pt x="21336" y="9144"/>
                </a:moveTo>
                <a:lnTo>
                  <a:pt x="15240" y="13716"/>
                </a:lnTo>
                <a:lnTo>
                  <a:pt x="19969" y="14610"/>
                </a:lnTo>
                <a:lnTo>
                  <a:pt x="21336" y="9144"/>
                </a:lnTo>
                <a:close/>
              </a:path>
              <a:path w="79375" h="62864">
                <a:moveTo>
                  <a:pt x="19969" y="14610"/>
                </a:moveTo>
                <a:lnTo>
                  <a:pt x="15240" y="13716"/>
                </a:lnTo>
                <a:lnTo>
                  <a:pt x="15240" y="33528"/>
                </a:lnTo>
                <a:lnTo>
                  <a:pt x="19969" y="14610"/>
                </a:lnTo>
                <a:close/>
              </a:path>
              <a:path w="79375" h="62864">
                <a:moveTo>
                  <a:pt x="21336" y="14869"/>
                </a:moveTo>
                <a:lnTo>
                  <a:pt x="21336" y="9144"/>
                </a:lnTo>
                <a:lnTo>
                  <a:pt x="19969" y="14610"/>
                </a:lnTo>
                <a:lnTo>
                  <a:pt x="21336" y="14869"/>
                </a:lnTo>
                <a:close/>
              </a:path>
              <a:path w="79375" h="62864">
                <a:moveTo>
                  <a:pt x="71628" y="24384"/>
                </a:moveTo>
                <a:lnTo>
                  <a:pt x="65532" y="18288"/>
                </a:lnTo>
                <a:lnTo>
                  <a:pt x="65532" y="23230"/>
                </a:lnTo>
                <a:lnTo>
                  <a:pt x="71628" y="24384"/>
                </a:lnTo>
                <a:close/>
              </a:path>
              <a:path w="79375" h="62864">
                <a:moveTo>
                  <a:pt x="71628" y="49441"/>
                </a:moveTo>
                <a:lnTo>
                  <a:pt x="71628" y="24384"/>
                </a:lnTo>
                <a:lnTo>
                  <a:pt x="65532" y="23230"/>
                </a:lnTo>
                <a:lnTo>
                  <a:pt x="65532" y="47740"/>
                </a:lnTo>
                <a:lnTo>
                  <a:pt x="71628" y="49441"/>
                </a:lnTo>
                <a:close/>
              </a:path>
              <a:path w="79375" h="62864">
                <a:moveTo>
                  <a:pt x="74676" y="62484"/>
                </a:moveTo>
                <a:lnTo>
                  <a:pt x="74676" y="50292"/>
                </a:lnTo>
                <a:lnTo>
                  <a:pt x="65532" y="56388"/>
                </a:lnTo>
                <a:lnTo>
                  <a:pt x="65532" y="61177"/>
                </a:lnTo>
                <a:lnTo>
                  <a:pt x="70104" y="62484"/>
                </a:lnTo>
                <a:lnTo>
                  <a:pt x="74676" y="624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394809" y="1448488"/>
            <a:ext cx="50824" cy="4202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88639" y="1481719"/>
            <a:ext cx="52127" cy="40317"/>
          </a:xfrm>
          <a:custGeom>
            <a:avLst/>
            <a:gdLst/>
            <a:ahLst/>
            <a:cxnLst/>
            <a:rect l="l" t="t" r="r" b="b"/>
            <a:pathLst>
              <a:path w="81279" h="62864">
                <a:moveTo>
                  <a:pt x="80772" y="57912"/>
                </a:moveTo>
                <a:lnTo>
                  <a:pt x="80772" y="22860"/>
                </a:lnTo>
                <a:lnTo>
                  <a:pt x="79248" y="21336"/>
                </a:lnTo>
                <a:lnTo>
                  <a:pt x="76200" y="19812"/>
                </a:lnTo>
                <a:lnTo>
                  <a:pt x="18288" y="0"/>
                </a:lnTo>
                <a:lnTo>
                  <a:pt x="13716" y="0"/>
                </a:lnTo>
                <a:lnTo>
                  <a:pt x="10668" y="3048"/>
                </a:lnTo>
                <a:lnTo>
                  <a:pt x="10668" y="4572"/>
                </a:lnTo>
                <a:lnTo>
                  <a:pt x="1524" y="33528"/>
                </a:lnTo>
                <a:lnTo>
                  <a:pt x="0" y="36576"/>
                </a:lnTo>
                <a:lnTo>
                  <a:pt x="1524" y="41148"/>
                </a:lnTo>
                <a:lnTo>
                  <a:pt x="6096" y="41148"/>
                </a:lnTo>
                <a:lnTo>
                  <a:pt x="9144" y="42069"/>
                </a:lnTo>
                <a:lnTo>
                  <a:pt x="9144" y="28956"/>
                </a:lnTo>
                <a:lnTo>
                  <a:pt x="13716" y="30306"/>
                </a:lnTo>
                <a:lnTo>
                  <a:pt x="13716" y="12192"/>
                </a:lnTo>
                <a:lnTo>
                  <a:pt x="22860" y="7620"/>
                </a:lnTo>
                <a:lnTo>
                  <a:pt x="22860" y="15320"/>
                </a:lnTo>
                <a:lnTo>
                  <a:pt x="67056" y="30439"/>
                </a:lnTo>
                <a:lnTo>
                  <a:pt x="67056" y="25908"/>
                </a:lnTo>
                <a:lnTo>
                  <a:pt x="71628" y="32004"/>
                </a:lnTo>
                <a:lnTo>
                  <a:pt x="71628" y="47417"/>
                </a:lnTo>
                <a:lnTo>
                  <a:pt x="76200" y="48768"/>
                </a:lnTo>
                <a:lnTo>
                  <a:pt x="76200" y="62484"/>
                </a:lnTo>
                <a:lnTo>
                  <a:pt x="80772" y="57912"/>
                </a:lnTo>
                <a:close/>
              </a:path>
              <a:path w="81279" h="62864">
                <a:moveTo>
                  <a:pt x="15526" y="30841"/>
                </a:moveTo>
                <a:lnTo>
                  <a:pt x="9144" y="28956"/>
                </a:lnTo>
                <a:lnTo>
                  <a:pt x="13716" y="36576"/>
                </a:lnTo>
                <a:lnTo>
                  <a:pt x="15526" y="30841"/>
                </a:lnTo>
                <a:close/>
              </a:path>
              <a:path w="81279" h="62864">
                <a:moveTo>
                  <a:pt x="76200" y="48768"/>
                </a:moveTo>
                <a:lnTo>
                  <a:pt x="15526" y="30841"/>
                </a:lnTo>
                <a:lnTo>
                  <a:pt x="13716" y="36576"/>
                </a:lnTo>
                <a:lnTo>
                  <a:pt x="9144" y="28956"/>
                </a:lnTo>
                <a:lnTo>
                  <a:pt x="9144" y="42069"/>
                </a:lnTo>
                <a:lnTo>
                  <a:pt x="67056" y="59577"/>
                </a:lnTo>
                <a:lnTo>
                  <a:pt x="67056" y="54864"/>
                </a:lnTo>
                <a:lnTo>
                  <a:pt x="76200" y="48768"/>
                </a:lnTo>
                <a:close/>
              </a:path>
              <a:path w="81279" h="62864">
                <a:moveTo>
                  <a:pt x="22860" y="7620"/>
                </a:moveTo>
                <a:lnTo>
                  <a:pt x="13716" y="12192"/>
                </a:lnTo>
                <a:lnTo>
                  <a:pt x="20665" y="14569"/>
                </a:lnTo>
                <a:lnTo>
                  <a:pt x="22860" y="7620"/>
                </a:lnTo>
                <a:close/>
              </a:path>
              <a:path w="81279" h="62864">
                <a:moveTo>
                  <a:pt x="20665" y="14569"/>
                </a:moveTo>
                <a:lnTo>
                  <a:pt x="13716" y="12192"/>
                </a:lnTo>
                <a:lnTo>
                  <a:pt x="13716" y="30306"/>
                </a:lnTo>
                <a:lnTo>
                  <a:pt x="15526" y="30841"/>
                </a:lnTo>
                <a:lnTo>
                  <a:pt x="20665" y="14569"/>
                </a:lnTo>
                <a:close/>
              </a:path>
              <a:path w="81279" h="62864">
                <a:moveTo>
                  <a:pt x="22860" y="15320"/>
                </a:moveTo>
                <a:lnTo>
                  <a:pt x="22860" y="7620"/>
                </a:lnTo>
                <a:lnTo>
                  <a:pt x="20665" y="14569"/>
                </a:lnTo>
                <a:lnTo>
                  <a:pt x="22860" y="15320"/>
                </a:lnTo>
                <a:close/>
              </a:path>
              <a:path w="81279" h="62864">
                <a:moveTo>
                  <a:pt x="71628" y="32004"/>
                </a:moveTo>
                <a:lnTo>
                  <a:pt x="67056" y="25908"/>
                </a:lnTo>
                <a:lnTo>
                  <a:pt x="67056" y="30439"/>
                </a:lnTo>
                <a:lnTo>
                  <a:pt x="71628" y="32004"/>
                </a:lnTo>
                <a:close/>
              </a:path>
              <a:path w="81279" h="62864">
                <a:moveTo>
                  <a:pt x="71628" y="47417"/>
                </a:moveTo>
                <a:lnTo>
                  <a:pt x="71628" y="32004"/>
                </a:lnTo>
                <a:lnTo>
                  <a:pt x="67056" y="30439"/>
                </a:lnTo>
                <a:lnTo>
                  <a:pt x="67056" y="46066"/>
                </a:lnTo>
                <a:lnTo>
                  <a:pt x="71628" y="47417"/>
                </a:lnTo>
                <a:close/>
              </a:path>
              <a:path w="81279" h="62864">
                <a:moveTo>
                  <a:pt x="76200" y="62484"/>
                </a:moveTo>
                <a:lnTo>
                  <a:pt x="76200" y="48768"/>
                </a:lnTo>
                <a:lnTo>
                  <a:pt x="67056" y="54864"/>
                </a:lnTo>
                <a:lnTo>
                  <a:pt x="67056" y="59577"/>
                </a:lnTo>
                <a:lnTo>
                  <a:pt x="71628" y="60960"/>
                </a:lnTo>
                <a:lnTo>
                  <a:pt x="74676" y="62484"/>
                </a:lnTo>
                <a:lnTo>
                  <a:pt x="76200" y="624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590287" y="1507131"/>
            <a:ext cx="49847" cy="469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84116" y="1545249"/>
            <a:ext cx="50824" cy="4789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778923" y="1577503"/>
            <a:ext cx="50824" cy="4691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873729" y="1622463"/>
            <a:ext cx="51802" cy="4691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968535" y="1660581"/>
            <a:ext cx="51802" cy="4691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064320" y="1699676"/>
            <a:ext cx="50824" cy="5277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159126" y="1744636"/>
            <a:ext cx="1136701" cy="674397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602148" y="1326315"/>
            <a:ext cx="43168" cy="31358"/>
          </a:xfrm>
          <a:custGeom>
            <a:avLst/>
            <a:gdLst/>
            <a:ahLst/>
            <a:cxnLst/>
            <a:rect l="l" t="t" r="r" b="b"/>
            <a:pathLst>
              <a:path w="67310" h="48894">
                <a:moveTo>
                  <a:pt x="67056" y="18288"/>
                </a:moveTo>
                <a:lnTo>
                  <a:pt x="0" y="0"/>
                </a:lnTo>
                <a:lnTo>
                  <a:pt x="0" y="38100"/>
                </a:lnTo>
                <a:lnTo>
                  <a:pt x="57912" y="48768"/>
                </a:lnTo>
                <a:lnTo>
                  <a:pt x="67056" y="1828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598239" y="1321428"/>
            <a:ext cx="50906" cy="40317"/>
          </a:xfrm>
          <a:custGeom>
            <a:avLst/>
            <a:gdLst/>
            <a:ahLst/>
            <a:cxnLst/>
            <a:rect l="l" t="t" r="r" b="b"/>
            <a:pathLst>
              <a:path w="79375" h="62864">
                <a:moveTo>
                  <a:pt x="79248" y="27432"/>
                </a:moveTo>
                <a:lnTo>
                  <a:pt x="79248" y="22860"/>
                </a:lnTo>
                <a:lnTo>
                  <a:pt x="76200" y="19812"/>
                </a:lnTo>
                <a:lnTo>
                  <a:pt x="74676" y="19812"/>
                </a:lnTo>
                <a:lnTo>
                  <a:pt x="7620" y="1524"/>
                </a:lnTo>
                <a:lnTo>
                  <a:pt x="6096" y="0"/>
                </a:lnTo>
                <a:lnTo>
                  <a:pt x="4572" y="0"/>
                </a:lnTo>
                <a:lnTo>
                  <a:pt x="0" y="4572"/>
                </a:lnTo>
                <a:lnTo>
                  <a:pt x="0" y="48768"/>
                </a:lnTo>
                <a:lnTo>
                  <a:pt x="3048" y="51816"/>
                </a:lnTo>
                <a:lnTo>
                  <a:pt x="4572" y="51816"/>
                </a:lnTo>
                <a:lnTo>
                  <a:pt x="4572" y="13716"/>
                </a:lnTo>
                <a:lnTo>
                  <a:pt x="13716" y="7620"/>
                </a:lnTo>
                <a:lnTo>
                  <a:pt x="13716" y="16209"/>
                </a:lnTo>
                <a:lnTo>
                  <a:pt x="65288" y="30275"/>
                </a:lnTo>
                <a:lnTo>
                  <a:pt x="67056" y="24384"/>
                </a:lnTo>
                <a:lnTo>
                  <a:pt x="71628" y="32004"/>
                </a:lnTo>
                <a:lnTo>
                  <a:pt x="71628" y="52832"/>
                </a:lnTo>
                <a:lnTo>
                  <a:pt x="79248" y="27432"/>
                </a:lnTo>
                <a:close/>
              </a:path>
              <a:path w="79375" h="62864">
                <a:moveTo>
                  <a:pt x="13716" y="16209"/>
                </a:moveTo>
                <a:lnTo>
                  <a:pt x="13716" y="7620"/>
                </a:lnTo>
                <a:lnTo>
                  <a:pt x="4572" y="13716"/>
                </a:lnTo>
                <a:lnTo>
                  <a:pt x="13716" y="16209"/>
                </a:lnTo>
                <a:close/>
              </a:path>
              <a:path w="79375" h="62864">
                <a:moveTo>
                  <a:pt x="13716" y="40746"/>
                </a:moveTo>
                <a:lnTo>
                  <a:pt x="13716" y="16209"/>
                </a:lnTo>
                <a:lnTo>
                  <a:pt x="4572" y="13716"/>
                </a:lnTo>
                <a:lnTo>
                  <a:pt x="4572" y="51816"/>
                </a:lnTo>
                <a:lnTo>
                  <a:pt x="6096" y="51816"/>
                </a:lnTo>
                <a:lnTo>
                  <a:pt x="7620" y="52096"/>
                </a:lnTo>
                <a:lnTo>
                  <a:pt x="7620" y="39624"/>
                </a:lnTo>
                <a:lnTo>
                  <a:pt x="13716" y="40746"/>
                </a:lnTo>
                <a:close/>
              </a:path>
              <a:path w="79375" h="62864">
                <a:moveTo>
                  <a:pt x="59610" y="49201"/>
                </a:moveTo>
                <a:lnTo>
                  <a:pt x="7620" y="39624"/>
                </a:lnTo>
                <a:lnTo>
                  <a:pt x="13716" y="45720"/>
                </a:lnTo>
                <a:lnTo>
                  <a:pt x="13716" y="53219"/>
                </a:lnTo>
                <a:lnTo>
                  <a:pt x="57912" y="61361"/>
                </a:lnTo>
                <a:lnTo>
                  <a:pt x="57912" y="54864"/>
                </a:lnTo>
                <a:lnTo>
                  <a:pt x="59610" y="49201"/>
                </a:lnTo>
                <a:close/>
              </a:path>
              <a:path w="79375" h="62864">
                <a:moveTo>
                  <a:pt x="13716" y="53219"/>
                </a:moveTo>
                <a:lnTo>
                  <a:pt x="13716" y="45720"/>
                </a:lnTo>
                <a:lnTo>
                  <a:pt x="7620" y="39624"/>
                </a:lnTo>
                <a:lnTo>
                  <a:pt x="7620" y="52096"/>
                </a:lnTo>
                <a:lnTo>
                  <a:pt x="13716" y="53219"/>
                </a:lnTo>
                <a:close/>
              </a:path>
              <a:path w="79375" h="62864">
                <a:moveTo>
                  <a:pt x="65532" y="50292"/>
                </a:moveTo>
                <a:lnTo>
                  <a:pt x="59610" y="49201"/>
                </a:lnTo>
                <a:lnTo>
                  <a:pt x="57912" y="54864"/>
                </a:lnTo>
                <a:lnTo>
                  <a:pt x="65532" y="50292"/>
                </a:lnTo>
                <a:close/>
              </a:path>
              <a:path w="79375" h="62864">
                <a:moveTo>
                  <a:pt x="65532" y="62484"/>
                </a:moveTo>
                <a:lnTo>
                  <a:pt x="65532" y="50292"/>
                </a:lnTo>
                <a:lnTo>
                  <a:pt x="57912" y="54864"/>
                </a:lnTo>
                <a:lnTo>
                  <a:pt x="57912" y="61361"/>
                </a:lnTo>
                <a:lnTo>
                  <a:pt x="64008" y="62484"/>
                </a:lnTo>
                <a:lnTo>
                  <a:pt x="65532" y="62484"/>
                </a:lnTo>
                <a:close/>
              </a:path>
              <a:path w="79375" h="62864">
                <a:moveTo>
                  <a:pt x="71628" y="52832"/>
                </a:moveTo>
                <a:lnTo>
                  <a:pt x="71628" y="32004"/>
                </a:lnTo>
                <a:lnTo>
                  <a:pt x="65288" y="30275"/>
                </a:lnTo>
                <a:lnTo>
                  <a:pt x="59610" y="49201"/>
                </a:lnTo>
                <a:lnTo>
                  <a:pt x="65532" y="50292"/>
                </a:lnTo>
                <a:lnTo>
                  <a:pt x="65532" y="62484"/>
                </a:lnTo>
                <a:lnTo>
                  <a:pt x="67056" y="62484"/>
                </a:lnTo>
                <a:lnTo>
                  <a:pt x="70104" y="60960"/>
                </a:lnTo>
                <a:lnTo>
                  <a:pt x="70104" y="57912"/>
                </a:lnTo>
                <a:lnTo>
                  <a:pt x="71628" y="52832"/>
                </a:lnTo>
                <a:close/>
              </a:path>
              <a:path w="79375" h="62864">
                <a:moveTo>
                  <a:pt x="71628" y="32004"/>
                </a:moveTo>
                <a:lnTo>
                  <a:pt x="67056" y="24384"/>
                </a:lnTo>
                <a:lnTo>
                  <a:pt x="65288" y="30275"/>
                </a:lnTo>
                <a:lnTo>
                  <a:pt x="71628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702819" y="1350749"/>
            <a:ext cx="42353" cy="32580"/>
          </a:xfrm>
          <a:custGeom>
            <a:avLst/>
            <a:gdLst/>
            <a:ahLst/>
            <a:cxnLst/>
            <a:rect l="l" t="t" r="r" b="b"/>
            <a:pathLst>
              <a:path w="66039" h="50800">
                <a:moveTo>
                  <a:pt x="65532" y="10668"/>
                </a:moveTo>
                <a:lnTo>
                  <a:pt x="41148" y="10668"/>
                </a:lnTo>
                <a:lnTo>
                  <a:pt x="0" y="0"/>
                </a:lnTo>
                <a:lnTo>
                  <a:pt x="0" y="30480"/>
                </a:lnTo>
                <a:lnTo>
                  <a:pt x="33528" y="41148"/>
                </a:lnTo>
                <a:lnTo>
                  <a:pt x="57912" y="50292"/>
                </a:lnTo>
                <a:lnTo>
                  <a:pt x="65532" y="106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698910" y="1345862"/>
            <a:ext cx="50906" cy="41132"/>
          </a:xfrm>
          <a:custGeom>
            <a:avLst/>
            <a:gdLst/>
            <a:ahLst/>
            <a:cxnLst/>
            <a:rect l="l" t="t" r="r" b="b"/>
            <a:pathLst>
              <a:path w="79375" h="64135">
                <a:moveTo>
                  <a:pt x="48768" y="12192"/>
                </a:moveTo>
                <a:lnTo>
                  <a:pt x="9144" y="1524"/>
                </a:lnTo>
                <a:lnTo>
                  <a:pt x="6096" y="0"/>
                </a:lnTo>
                <a:lnTo>
                  <a:pt x="4572" y="0"/>
                </a:lnTo>
                <a:lnTo>
                  <a:pt x="0" y="4572"/>
                </a:lnTo>
                <a:lnTo>
                  <a:pt x="0" y="41148"/>
                </a:lnTo>
                <a:lnTo>
                  <a:pt x="3048" y="44196"/>
                </a:lnTo>
                <a:lnTo>
                  <a:pt x="4572" y="44196"/>
                </a:lnTo>
                <a:lnTo>
                  <a:pt x="4572" y="13716"/>
                </a:lnTo>
                <a:lnTo>
                  <a:pt x="13716" y="7620"/>
                </a:lnTo>
                <a:lnTo>
                  <a:pt x="13716" y="16086"/>
                </a:lnTo>
                <a:lnTo>
                  <a:pt x="45720" y="24384"/>
                </a:lnTo>
                <a:lnTo>
                  <a:pt x="47244" y="24384"/>
                </a:lnTo>
                <a:lnTo>
                  <a:pt x="47244" y="12192"/>
                </a:lnTo>
                <a:lnTo>
                  <a:pt x="48768" y="12192"/>
                </a:lnTo>
                <a:close/>
              </a:path>
              <a:path w="79375" h="64135">
                <a:moveTo>
                  <a:pt x="13716" y="16086"/>
                </a:moveTo>
                <a:lnTo>
                  <a:pt x="13716" y="7620"/>
                </a:lnTo>
                <a:lnTo>
                  <a:pt x="4572" y="13716"/>
                </a:lnTo>
                <a:lnTo>
                  <a:pt x="13716" y="16086"/>
                </a:lnTo>
                <a:close/>
              </a:path>
              <a:path w="79375" h="64135">
                <a:moveTo>
                  <a:pt x="13716" y="33528"/>
                </a:moveTo>
                <a:lnTo>
                  <a:pt x="13716" y="16086"/>
                </a:lnTo>
                <a:lnTo>
                  <a:pt x="4572" y="13716"/>
                </a:lnTo>
                <a:lnTo>
                  <a:pt x="4572" y="44196"/>
                </a:lnTo>
                <a:lnTo>
                  <a:pt x="9144" y="45650"/>
                </a:lnTo>
                <a:lnTo>
                  <a:pt x="9144" y="32004"/>
                </a:lnTo>
                <a:lnTo>
                  <a:pt x="13716" y="33528"/>
                </a:lnTo>
                <a:close/>
              </a:path>
              <a:path w="79375" h="64135">
                <a:moveTo>
                  <a:pt x="59244" y="49458"/>
                </a:moveTo>
                <a:lnTo>
                  <a:pt x="41148" y="42672"/>
                </a:lnTo>
                <a:lnTo>
                  <a:pt x="9144" y="32004"/>
                </a:lnTo>
                <a:lnTo>
                  <a:pt x="13716" y="38100"/>
                </a:lnTo>
                <a:lnTo>
                  <a:pt x="13716" y="47105"/>
                </a:lnTo>
                <a:lnTo>
                  <a:pt x="38100" y="54864"/>
                </a:lnTo>
                <a:lnTo>
                  <a:pt x="57912" y="62788"/>
                </a:lnTo>
                <a:lnTo>
                  <a:pt x="57912" y="56388"/>
                </a:lnTo>
                <a:lnTo>
                  <a:pt x="59244" y="49458"/>
                </a:lnTo>
                <a:close/>
              </a:path>
              <a:path w="79375" h="64135">
                <a:moveTo>
                  <a:pt x="13716" y="47105"/>
                </a:moveTo>
                <a:lnTo>
                  <a:pt x="13716" y="38100"/>
                </a:lnTo>
                <a:lnTo>
                  <a:pt x="9144" y="32004"/>
                </a:lnTo>
                <a:lnTo>
                  <a:pt x="9144" y="45650"/>
                </a:lnTo>
                <a:lnTo>
                  <a:pt x="13716" y="47105"/>
                </a:lnTo>
                <a:close/>
              </a:path>
              <a:path w="79375" h="64135">
                <a:moveTo>
                  <a:pt x="79248" y="16764"/>
                </a:moveTo>
                <a:lnTo>
                  <a:pt x="76200" y="13716"/>
                </a:lnTo>
                <a:lnTo>
                  <a:pt x="76200" y="12192"/>
                </a:lnTo>
                <a:lnTo>
                  <a:pt x="47244" y="12192"/>
                </a:lnTo>
                <a:lnTo>
                  <a:pt x="47244" y="24384"/>
                </a:lnTo>
                <a:lnTo>
                  <a:pt x="64066" y="24384"/>
                </a:lnTo>
                <a:lnTo>
                  <a:pt x="65532" y="16764"/>
                </a:lnTo>
                <a:lnTo>
                  <a:pt x="71628" y="24384"/>
                </a:lnTo>
                <a:lnTo>
                  <a:pt x="71628" y="51511"/>
                </a:lnTo>
                <a:lnTo>
                  <a:pt x="77724" y="19812"/>
                </a:lnTo>
                <a:lnTo>
                  <a:pt x="79248" y="16764"/>
                </a:lnTo>
                <a:close/>
              </a:path>
              <a:path w="79375" h="64135">
                <a:moveTo>
                  <a:pt x="65532" y="51816"/>
                </a:moveTo>
                <a:lnTo>
                  <a:pt x="59244" y="49458"/>
                </a:lnTo>
                <a:lnTo>
                  <a:pt x="57912" y="56388"/>
                </a:lnTo>
                <a:lnTo>
                  <a:pt x="65532" y="51816"/>
                </a:lnTo>
                <a:close/>
              </a:path>
              <a:path w="79375" h="64135">
                <a:moveTo>
                  <a:pt x="65532" y="64008"/>
                </a:moveTo>
                <a:lnTo>
                  <a:pt x="65532" y="51816"/>
                </a:lnTo>
                <a:lnTo>
                  <a:pt x="57912" y="56388"/>
                </a:lnTo>
                <a:lnTo>
                  <a:pt x="57912" y="62788"/>
                </a:lnTo>
                <a:lnTo>
                  <a:pt x="60960" y="64008"/>
                </a:lnTo>
                <a:lnTo>
                  <a:pt x="65532" y="64008"/>
                </a:lnTo>
                <a:close/>
              </a:path>
              <a:path w="79375" h="64135">
                <a:moveTo>
                  <a:pt x="71628" y="51511"/>
                </a:moveTo>
                <a:lnTo>
                  <a:pt x="71628" y="24384"/>
                </a:lnTo>
                <a:lnTo>
                  <a:pt x="64066" y="24384"/>
                </a:lnTo>
                <a:lnTo>
                  <a:pt x="59244" y="49458"/>
                </a:lnTo>
                <a:lnTo>
                  <a:pt x="65532" y="51816"/>
                </a:lnTo>
                <a:lnTo>
                  <a:pt x="65532" y="64008"/>
                </a:lnTo>
                <a:lnTo>
                  <a:pt x="67056" y="64008"/>
                </a:lnTo>
                <a:lnTo>
                  <a:pt x="68580" y="62484"/>
                </a:lnTo>
                <a:lnTo>
                  <a:pt x="68580" y="60960"/>
                </a:lnTo>
                <a:lnTo>
                  <a:pt x="70104" y="59436"/>
                </a:lnTo>
                <a:lnTo>
                  <a:pt x="71628" y="51511"/>
                </a:lnTo>
                <a:close/>
              </a:path>
              <a:path w="79375" h="64135">
                <a:moveTo>
                  <a:pt x="71628" y="24384"/>
                </a:moveTo>
                <a:lnTo>
                  <a:pt x="65532" y="16764"/>
                </a:lnTo>
                <a:lnTo>
                  <a:pt x="64066" y="24384"/>
                </a:lnTo>
                <a:lnTo>
                  <a:pt x="71628" y="243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793716" y="1334134"/>
            <a:ext cx="782887" cy="873784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578558" y="2250923"/>
            <a:ext cx="46915" cy="6548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626450" y="2360390"/>
            <a:ext cx="46915" cy="59621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00194" y="1087831"/>
            <a:ext cx="0" cy="1335355"/>
          </a:xfrm>
          <a:custGeom>
            <a:avLst/>
            <a:gdLst/>
            <a:ahLst/>
            <a:cxnLst/>
            <a:rect l="l" t="t" r="r" b="b"/>
            <a:pathLst>
              <a:path h="2082164">
                <a:moveTo>
                  <a:pt x="0" y="0"/>
                </a:moveTo>
                <a:lnTo>
                  <a:pt x="0" y="2081784"/>
                </a:lnTo>
              </a:path>
            </a:pathLst>
          </a:custGeom>
          <a:ln w="2438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588465" y="1083923"/>
            <a:ext cx="23620" cy="1339020"/>
          </a:xfrm>
          <a:custGeom>
            <a:avLst/>
            <a:gdLst/>
            <a:ahLst/>
            <a:cxnLst/>
            <a:rect l="l" t="t" r="r" b="b"/>
            <a:pathLst>
              <a:path w="36830" h="2087879">
                <a:moveTo>
                  <a:pt x="36576" y="2087880"/>
                </a:moveTo>
                <a:lnTo>
                  <a:pt x="36576" y="0"/>
                </a:lnTo>
                <a:lnTo>
                  <a:pt x="0" y="0"/>
                </a:lnTo>
                <a:lnTo>
                  <a:pt x="0" y="2087880"/>
                </a:lnTo>
                <a:lnTo>
                  <a:pt x="6096" y="2087880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22860" y="12192"/>
                </a:lnTo>
                <a:lnTo>
                  <a:pt x="22860" y="6096"/>
                </a:lnTo>
                <a:lnTo>
                  <a:pt x="30480" y="12192"/>
                </a:lnTo>
                <a:lnTo>
                  <a:pt x="30480" y="2087880"/>
                </a:lnTo>
                <a:lnTo>
                  <a:pt x="36576" y="2087880"/>
                </a:lnTo>
                <a:close/>
              </a:path>
              <a:path w="36830" h="2087879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36830" h="2087879">
                <a:moveTo>
                  <a:pt x="12192" y="2087880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2087880"/>
                </a:lnTo>
                <a:lnTo>
                  <a:pt x="12192" y="2087880"/>
                </a:lnTo>
                <a:close/>
              </a:path>
              <a:path w="36830" h="2087879">
                <a:moveTo>
                  <a:pt x="30480" y="12192"/>
                </a:moveTo>
                <a:lnTo>
                  <a:pt x="22860" y="6096"/>
                </a:lnTo>
                <a:lnTo>
                  <a:pt x="22860" y="12192"/>
                </a:lnTo>
                <a:lnTo>
                  <a:pt x="30480" y="12192"/>
                </a:lnTo>
                <a:close/>
              </a:path>
              <a:path w="36830" h="2087879">
                <a:moveTo>
                  <a:pt x="30480" y="2087880"/>
                </a:moveTo>
                <a:lnTo>
                  <a:pt x="30480" y="12192"/>
                </a:lnTo>
                <a:lnTo>
                  <a:pt x="22860" y="12192"/>
                </a:lnTo>
                <a:lnTo>
                  <a:pt x="22860" y="2087880"/>
                </a:lnTo>
                <a:lnTo>
                  <a:pt x="30480" y="20878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title"/>
          </p:nvPr>
        </p:nvSpPr>
        <p:spPr>
          <a:xfrm>
            <a:off x="3438734" y="319279"/>
            <a:ext cx="5268116" cy="402537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>
              <a:spcBef>
                <a:spcPts val="61"/>
              </a:spcBef>
            </a:pPr>
            <a:r>
              <a:rPr sz="2565" b="0" spc="-3" dirty="0"/>
              <a:t>Invecchiamento e declino funzionale</a:t>
            </a:r>
            <a:endParaRPr sz="2565"/>
          </a:p>
        </p:txBody>
      </p:sp>
      <p:sp>
        <p:nvSpPr>
          <p:cNvPr id="34" name="object 34"/>
          <p:cNvSpPr/>
          <p:nvPr/>
        </p:nvSpPr>
        <p:spPr>
          <a:xfrm>
            <a:off x="3304180" y="899196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743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795216" y="3874035"/>
            <a:ext cx="942364" cy="254484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defTabSz="586405">
              <a:spcBef>
                <a:spcPts val="61"/>
              </a:spcBef>
            </a:pPr>
            <a:r>
              <a:rPr sz="1603" b="1" spc="-3" dirty="0">
                <a:solidFill>
                  <a:srgbClr val="000065"/>
                </a:solidFill>
                <a:latin typeface="Arial"/>
                <a:cs typeface="Arial"/>
              </a:rPr>
              <a:t>Età</a:t>
            </a:r>
            <a:r>
              <a:rPr sz="1603" b="1" spc="-5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03" b="1" spc="-3" dirty="0">
                <a:solidFill>
                  <a:srgbClr val="000065"/>
                </a:solidFill>
                <a:latin typeface="Arial"/>
                <a:cs typeface="Arial"/>
              </a:rPr>
              <a:t>(anni)</a:t>
            </a:r>
            <a:endParaRPr sz="1603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4597262" y="3114933"/>
            <a:ext cx="3026235" cy="627564"/>
          </a:xfrm>
          <a:custGeom>
            <a:avLst/>
            <a:gdLst/>
            <a:ahLst/>
            <a:cxnLst/>
            <a:rect l="l" t="t" r="r" b="b"/>
            <a:pathLst>
              <a:path w="4718684" h="978535">
                <a:moveTo>
                  <a:pt x="0" y="0"/>
                </a:moveTo>
                <a:lnTo>
                  <a:pt x="0" y="978408"/>
                </a:lnTo>
                <a:lnTo>
                  <a:pt x="4718304" y="978408"/>
                </a:lnTo>
                <a:lnTo>
                  <a:pt x="471830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AF4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593352" y="3111024"/>
            <a:ext cx="3033973" cy="636523"/>
          </a:xfrm>
          <a:custGeom>
            <a:avLst/>
            <a:gdLst/>
            <a:ahLst/>
            <a:cxnLst/>
            <a:rect l="l" t="t" r="r" b="b"/>
            <a:pathLst>
              <a:path w="4730750" h="992504">
                <a:moveTo>
                  <a:pt x="4730496" y="992124"/>
                </a:moveTo>
                <a:lnTo>
                  <a:pt x="4730496" y="0"/>
                </a:lnTo>
                <a:lnTo>
                  <a:pt x="0" y="0"/>
                </a:lnTo>
                <a:lnTo>
                  <a:pt x="0" y="992124"/>
                </a:lnTo>
                <a:lnTo>
                  <a:pt x="6096" y="992124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4718304" y="12192"/>
                </a:lnTo>
                <a:lnTo>
                  <a:pt x="4718304" y="6096"/>
                </a:lnTo>
                <a:lnTo>
                  <a:pt x="4724400" y="12192"/>
                </a:lnTo>
                <a:lnTo>
                  <a:pt x="4724400" y="992124"/>
                </a:lnTo>
                <a:lnTo>
                  <a:pt x="4730496" y="992124"/>
                </a:lnTo>
                <a:close/>
              </a:path>
              <a:path w="4730750" h="992504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4730750" h="992504">
                <a:moveTo>
                  <a:pt x="12192" y="978408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978408"/>
                </a:lnTo>
                <a:lnTo>
                  <a:pt x="12192" y="978408"/>
                </a:lnTo>
                <a:close/>
              </a:path>
              <a:path w="4730750" h="992504">
                <a:moveTo>
                  <a:pt x="4724400" y="978408"/>
                </a:moveTo>
                <a:lnTo>
                  <a:pt x="6096" y="978408"/>
                </a:lnTo>
                <a:lnTo>
                  <a:pt x="12192" y="984504"/>
                </a:lnTo>
                <a:lnTo>
                  <a:pt x="12192" y="992124"/>
                </a:lnTo>
                <a:lnTo>
                  <a:pt x="4718304" y="992124"/>
                </a:lnTo>
                <a:lnTo>
                  <a:pt x="4718304" y="984504"/>
                </a:lnTo>
                <a:lnTo>
                  <a:pt x="4724400" y="978408"/>
                </a:lnTo>
                <a:close/>
              </a:path>
              <a:path w="4730750" h="992504">
                <a:moveTo>
                  <a:pt x="12192" y="992124"/>
                </a:moveTo>
                <a:lnTo>
                  <a:pt x="12192" y="984504"/>
                </a:lnTo>
                <a:lnTo>
                  <a:pt x="6096" y="978408"/>
                </a:lnTo>
                <a:lnTo>
                  <a:pt x="6096" y="992124"/>
                </a:lnTo>
                <a:lnTo>
                  <a:pt x="12192" y="992124"/>
                </a:lnTo>
                <a:close/>
              </a:path>
              <a:path w="4730750" h="992504">
                <a:moveTo>
                  <a:pt x="4724400" y="12192"/>
                </a:moveTo>
                <a:lnTo>
                  <a:pt x="4718304" y="6096"/>
                </a:lnTo>
                <a:lnTo>
                  <a:pt x="4718304" y="12192"/>
                </a:lnTo>
                <a:lnTo>
                  <a:pt x="4724400" y="12192"/>
                </a:lnTo>
                <a:close/>
              </a:path>
              <a:path w="4730750" h="992504">
                <a:moveTo>
                  <a:pt x="4724400" y="978408"/>
                </a:moveTo>
                <a:lnTo>
                  <a:pt x="4724400" y="12192"/>
                </a:lnTo>
                <a:lnTo>
                  <a:pt x="4718304" y="12192"/>
                </a:lnTo>
                <a:lnTo>
                  <a:pt x="4718304" y="978408"/>
                </a:lnTo>
                <a:lnTo>
                  <a:pt x="4724400" y="978408"/>
                </a:lnTo>
                <a:close/>
              </a:path>
              <a:path w="4730750" h="992504">
                <a:moveTo>
                  <a:pt x="4724400" y="992124"/>
                </a:moveTo>
                <a:lnTo>
                  <a:pt x="4724400" y="978408"/>
                </a:lnTo>
                <a:lnTo>
                  <a:pt x="4718304" y="984504"/>
                </a:lnTo>
                <a:lnTo>
                  <a:pt x="4718304" y="992124"/>
                </a:lnTo>
                <a:lnTo>
                  <a:pt x="4724400" y="9921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010563" y="2422943"/>
            <a:ext cx="1612689" cy="692316"/>
          </a:xfrm>
          <a:custGeom>
            <a:avLst/>
            <a:gdLst/>
            <a:ahLst/>
            <a:cxnLst/>
            <a:rect l="l" t="t" r="r" b="b"/>
            <a:pathLst>
              <a:path w="2514600" h="1079500">
                <a:moveTo>
                  <a:pt x="0" y="1078991"/>
                </a:moveTo>
                <a:lnTo>
                  <a:pt x="2514600" y="1078991"/>
                </a:lnTo>
                <a:lnTo>
                  <a:pt x="2514600" y="0"/>
                </a:lnTo>
                <a:lnTo>
                  <a:pt x="0" y="0"/>
                </a:lnTo>
                <a:lnTo>
                  <a:pt x="0" y="10789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597262" y="2422943"/>
            <a:ext cx="1033180" cy="692316"/>
          </a:xfrm>
          <a:custGeom>
            <a:avLst/>
            <a:gdLst/>
            <a:ahLst/>
            <a:cxnLst/>
            <a:rect l="l" t="t" r="r" b="b"/>
            <a:pathLst>
              <a:path w="1610995" h="1079500">
                <a:moveTo>
                  <a:pt x="0" y="1078991"/>
                </a:moveTo>
                <a:lnTo>
                  <a:pt x="1610868" y="1078991"/>
                </a:lnTo>
                <a:lnTo>
                  <a:pt x="1610868" y="0"/>
                </a:lnTo>
                <a:lnTo>
                  <a:pt x="0" y="0"/>
                </a:lnTo>
                <a:lnTo>
                  <a:pt x="0" y="10789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593352" y="2422943"/>
            <a:ext cx="3033973" cy="695981"/>
          </a:xfrm>
          <a:custGeom>
            <a:avLst/>
            <a:gdLst/>
            <a:ahLst/>
            <a:cxnLst/>
            <a:rect l="l" t="t" r="r" b="b"/>
            <a:pathLst>
              <a:path w="4730750" h="1085214">
                <a:moveTo>
                  <a:pt x="12192" y="1072895"/>
                </a:moveTo>
                <a:lnTo>
                  <a:pt x="12192" y="0"/>
                </a:lnTo>
                <a:lnTo>
                  <a:pt x="0" y="0"/>
                </a:lnTo>
                <a:lnTo>
                  <a:pt x="0" y="1085087"/>
                </a:lnTo>
                <a:lnTo>
                  <a:pt x="6096" y="1085087"/>
                </a:lnTo>
                <a:lnTo>
                  <a:pt x="6096" y="1072895"/>
                </a:lnTo>
                <a:lnTo>
                  <a:pt x="12192" y="1072895"/>
                </a:lnTo>
                <a:close/>
              </a:path>
              <a:path w="4730750" h="1085214">
                <a:moveTo>
                  <a:pt x="4724400" y="1072895"/>
                </a:moveTo>
                <a:lnTo>
                  <a:pt x="6096" y="1072895"/>
                </a:lnTo>
                <a:lnTo>
                  <a:pt x="12192" y="1078991"/>
                </a:lnTo>
                <a:lnTo>
                  <a:pt x="12192" y="1085087"/>
                </a:lnTo>
                <a:lnTo>
                  <a:pt x="4718304" y="1085087"/>
                </a:lnTo>
                <a:lnTo>
                  <a:pt x="4718304" y="1078991"/>
                </a:lnTo>
                <a:lnTo>
                  <a:pt x="4724400" y="1072895"/>
                </a:lnTo>
                <a:close/>
              </a:path>
              <a:path w="4730750" h="1085214">
                <a:moveTo>
                  <a:pt x="12192" y="1085087"/>
                </a:moveTo>
                <a:lnTo>
                  <a:pt x="12192" y="1078991"/>
                </a:lnTo>
                <a:lnTo>
                  <a:pt x="6096" y="1072895"/>
                </a:lnTo>
                <a:lnTo>
                  <a:pt x="6096" y="1085087"/>
                </a:lnTo>
                <a:lnTo>
                  <a:pt x="12192" y="1085087"/>
                </a:lnTo>
                <a:close/>
              </a:path>
              <a:path w="4730750" h="1085214">
                <a:moveTo>
                  <a:pt x="4730496" y="1085087"/>
                </a:moveTo>
                <a:lnTo>
                  <a:pt x="4730496" y="0"/>
                </a:lnTo>
                <a:lnTo>
                  <a:pt x="4718304" y="0"/>
                </a:lnTo>
                <a:lnTo>
                  <a:pt x="4718304" y="1072895"/>
                </a:lnTo>
                <a:lnTo>
                  <a:pt x="4724400" y="1072895"/>
                </a:lnTo>
                <a:lnTo>
                  <a:pt x="4724400" y="1085087"/>
                </a:lnTo>
                <a:lnTo>
                  <a:pt x="4730496" y="1085087"/>
                </a:lnTo>
                <a:close/>
              </a:path>
              <a:path w="4730750" h="1085214">
                <a:moveTo>
                  <a:pt x="4724400" y="1085087"/>
                </a:moveTo>
                <a:lnTo>
                  <a:pt x="4724400" y="1072895"/>
                </a:lnTo>
                <a:lnTo>
                  <a:pt x="4718304" y="1078991"/>
                </a:lnTo>
                <a:lnTo>
                  <a:pt x="4718304" y="1085087"/>
                </a:lnTo>
                <a:lnTo>
                  <a:pt x="4724400" y="1085087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4693045" y="3273270"/>
            <a:ext cx="883721" cy="201342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563575" y="1361174"/>
            <a:ext cx="2059843" cy="139443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434917" marR="757439" indent="-184066" defTabSz="586405">
              <a:spcBef>
                <a:spcPts val="64"/>
              </a:spcBef>
            </a:pPr>
            <a:r>
              <a:rPr sz="1090" b="1" spc="-6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090" b="1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090" b="1" spc="-26" dirty="0">
                <a:solidFill>
                  <a:srgbClr val="000065"/>
                </a:solidFill>
                <a:latin typeface="Arial"/>
                <a:cs typeface="Arial"/>
              </a:rPr>
              <a:t>v</a:t>
            </a:r>
            <a:r>
              <a:rPr sz="1090" b="1" dirty="0">
                <a:solidFill>
                  <a:srgbClr val="000065"/>
                </a:solidFill>
                <a:latin typeface="Arial"/>
                <a:cs typeface="Arial"/>
              </a:rPr>
              <a:t>ecch</a:t>
            </a:r>
            <a:r>
              <a:rPr sz="1090" b="1" spc="-6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090" b="1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090" b="1" spc="-3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090" b="1" dirty="0">
                <a:solidFill>
                  <a:srgbClr val="000065"/>
                </a:solidFill>
                <a:latin typeface="Arial"/>
                <a:cs typeface="Arial"/>
              </a:rPr>
              <a:t>en</a:t>
            </a:r>
            <a:r>
              <a:rPr sz="1090" b="1" spc="-3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090" b="1" dirty="0">
                <a:solidFill>
                  <a:srgbClr val="000065"/>
                </a:solidFill>
                <a:latin typeface="Arial"/>
                <a:cs typeface="Arial"/>
              </a:rPr>
              <a:t>o  </a:t>
            </a:r>
            <a:r>
              <a:rPr sz="1090" b="1" spc="-3" dirty="0">
                <a:solidFill>
                  <a:srgbClr val="000065"/>
                </a:solidFill>
                <a:latin typeface="Arial"/>
                <a:cs typeface="Arial"/>
              </a:rPr>
              <a:t>“normale”</a:t>
            </a:r>
            <a:endParaRPr sz="1090">
              <a:solidFill>
                <a:prstClr val="black"/>
              </a:solidFill>
              <a:latin typeface="Arial"/>
              <a:cs typeface="Arial"/>
            </a:endParaRPr>
          </a:p>
          <a:p>
            <a:pPr defTabSz="586405"/>
            <a:endParaRPr sz="1218">
              <a:solidFill>
                <a:prstClr val="black"/>
              </a:solidFill>
              <a:latin typeface="Arial"/>
              <a:cs typeface="Arial"/>
            </a:endParaRPr>
          </a:p>
          <a:p>
            <a:pPr marL="43166" marR="1066931" indent="-35428" defTabSz="586405">
              <a:spcBef>
                <a:spcPts val="705"/>
              </a:spcBef>
            </a:pP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026" b="1" spc="-6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026" b="1" spc="-29" dirty="0">
                <a:solidFill>
                  <a:srgbClr val="000065"/>
                </a:solidFill>
                <a:latin typeface="Arial"/>
                <a:cs typeface="Arial"/>
              </a:rPr>
              <a:t>v</a:t>
            </a: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ecc</a:t>
            </a:r>
            <a:r>
              <a:rPr sz="1026" b="1" spc="-6" dirty="0">
                <a:solidFill>
                  <a:srgbClr val="000065"/>
                </a:solidFill>
                <a:latin typeface="Arial"/>
                <a:cs typeface="Arial"/>
              </a:rPr>
              <a:t>h</a:t>
            </a: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ia</a:t>
            </a:r>
            <a:r>
              <a:rPr sz="1026" b="1" spc="-6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026" b="1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026" b="1" spc="-6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o  “accelerato”</a:t>
            </a:r>
            <a:endParaRPr sz="1026">
              <a:solidFill>
                <a:prstClr val="black"/>
              </a:solidFill>
              <a:latin typeface="Arial"/>
              <a:cs typeface="Arial"/>
            </a:endParaRPr>
          </a:p>
          <a:p>
            <a:pPr defTabSz="586405"/>
            <a:endParaRPr sz="1154">
              <a:solidFill>
                <a:prstClr val="black"/>
              </a:solidFill>
              <a:latin typeface="Arial"/>
              <a:cs typeface="Arial"/>
            </a:endParaRPr>
          </a:p>
          <a:p>
            <a:pPr marL="640158" defTabSz="586405">
              <a:spcBef>
                <a:spcPts val="760"/>
              </a:spcBef>
            </a:pPr>
            <a:r>
              <a:rPr sz="1154" b="1" spc="-3" dirty="0">
                <a:solidFill>
                  <a:srgbClr val="000065"/>
                </a:solidFill>
                <a:latin typeface="Tahoma"/>
                <a:cs typeface="Tahoma"/>
              </a:rPr>
              <a:t>Fragilità</a:t>
            </a:r>
            <a:endParaRPr sz="1154">
              <a:solidFill>
                <a:prstClr val="black"/>
              </a:solidFill>
              <a:latin typeface="Tahoma"/>
              <a:cs typeface="Tahoma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333945" y="2430762"/>
            <a:ext cx="51802" cy="52779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626450" y="2422943"/>
            <a:ext cx="1083922" cy="122857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418978" y="2488428"/>
            <a:ext cx="55711" cy="5277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507920" y="2551958"/>
            <a:ext cx="51802" cy="5375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592953" y="2609624"/>
            <a:ext cx="45937" cy="47892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6759242" y="3640767"/>
            <a:ext cx="41132" cy="32580"/>
          </a:xfrm>
          <a:custGeom>
            <a:avLst/>
            <a:gdLst/>
            <a:ahLst/>
            <a:cxnLst/>
            <a:rect l="l" t="t" r="r" b="b"/>
            <a:pathLst>
              <a:path w="64135" h="50800">
                <a:moveTo>
                  <a:pt x="64008" y="50292"/>
                </a:moveTo>
                <a:lnTo>
                  <a:pt x="64008" y="18288"/>
                </a:lnTo>
                <a:lnTo>
                  <a:pt x="7620" y="0"/>
                </a:lnTo>
                <a:lnTo>
                  <a:pt x="0" y="39624"/>
                </a:lnTo>
                <a:lnTo>
                  <a:pt x="64008" y="502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754355" y="3636858"/>
            <a:ext cx="50091" cy="40317"/>
          </a:xfrm>
          <a:custGeom>
            <a:avLst/>
            <a:gdLst/>
            <a:ahLst/>
            <a:cxnLst/>
            <a:rect l="l" t="t" r="r" b="b"/>
            <a:pathLst>
              <a:path w="78104" h="62864">
                <a:moveTo>
                  <a:pt x="77724" y="59436"/>
                </a:moveTo>
                <a:lnTo>
                  <a:pt x="77724" y="22860"/>
                </a:lnTo>
                <a:lnTo>
                  <a:pt x="76200" y="19812"/>
                </a:lnTo>
                <a:lnTo>
                  <a:pt x="74676" y="18288"/>
                </a:lnTo>
                <a:lnTo>
                  <a:pt x="16764" y="0"/>
                </a:lnTo>
                <a:lnTo>
                  <a:pt x="13716" y="0"/>
                </a:lnTo>
                <a:lnTo>
                  <a:pt x="12192" y="1524"/>
                </a:lnTo>
                <a:lnTo>
                  <a:pt x="10668" y="1524"/>
                </a:lnTo>
                <a:lnTo>
                  <a:pt x="9144" y="3048"/>
                </a:lnTo>
                <a:lnTo>
                  <a:pt x="9144" y="4572"/>
                </a:lnTo>
                <a:lnTo>
                  <a:pt x="1524" y="44196"/>
                </a:lnTo>
                <a:lnTo>
                  <a:pt x="0" y="45720"/>
                </a:lnTo>
                <a:lnTo>
                  <a:pt x="1524" y="47244"/>
                </a:lnTo>
                <a:lnTo>
                  <a:pt x="1524" y="48768"/>
                </a:lnTo>
                <a:lnTo>
                  <a:pt x="3048" y="50292"/>
                </a:lnTo>
                <a:lnTo>
                  <a:pt x="4572" y="50292"/>
                </a:lnTo>
                <a:lnTo>
                  <a:pt x="6096" y="51816"/>
                </a:lnTo>
                <a:lnTo>
                  <a:pt x="7620" y="52064"/>
                </a:lnTo>
                <a:lnTo>
                  <a:pt x="7620" y="38100"/>
                </a:lnTo>
                <a:lnTo>
                  <a:pt x="13716" y="39092"/>
                </a:lnTo>
                <a:lnTo>
                  <a:pt x="13716" y="12192"/>
                </a:lnTo>
                <a:lnTo>
                  <a:pt x="21336" y="7620"/>
                </a:lnTo>
                <a:lnTo>
                  <a:pt x="21336" y="14663"/>
                </a:lnTo>
                <a:lnTo>
                  <a:pt x="65532" y="28997"/>
                </a:lnTo>
                <a:lnTo>
                  <a:pt x="65532" y="24384"/>
                </a:lnTo>
                <a:lnTo>
                  <a:pt x="70104" y="30480"/>
                </a:lnTo>
                <a:lnTo>
                  <a:pt x="70104" y="48271"/>
                </a:lnTo>
                <a:lnTo>
                  <a:pt x="73152" y="48768"/>
                </a:lnTo>
                <a:lnTo>
                  <a:pt x="73152" y="62484"/>
                </a:lnTo>
                <a:lnTo>
                  <a:pt x="74676" y="62484"/>
                </a:lnTo>
                <a:lnTo>
                  <a:pt x="77724" y="59436"/>
                </a:lnTo>
                <a:close/>
              </a:path>
              <a:path w="78104" h="62864">
                <a:moveTo>
                  <a:pt x="14999" y="39301"/>
                </a:moveTo>
                <a:lnTo>
                  <a:pt x="7620" y="38100"/>
                </a:lnTo>
                <a:lnTo>
                  <a:pt x="13716" y="45720"/>
                </a:lnTo>
                <a:lnTo>
                  <a:pt x="14999" y="39301"/>
                </a:lnTo>
                <a:close/>
              </a:path>
              <a:path w="78104" h="62864">
                <a:moveTo>
                  <a:pt x="73152" y="48768"/>
                </a:moveTo>
                <a:lnTo>
                  <a:pt x="14999" y="39301"/>
                </a:lnTo>
                <a:lnTo>
                  <a:pt x="13716" y="45720"/>
                </a:lnTo>
                <a:lnTo>
                  <a:pt x="7620" y="38100"/>
                </a:lnTo>
                <a:lnTo>
                  <a:pt x="7620" y="52064"/>
                </a:lnTo>
                <a:lnTo>
                  <a:pt x="65532" y="61491"/>
                </a:lnTo>
                <a:lnTo>
                  <a:pt x="65532" y="56388"/>
                </a:lnTo>
                <a:lnTo>
                  <a:pt x="73152" y="48768"/>
                </a:lnTo>
                <a:close/>
              </a:path>
              <a:path w="78104" h="62864">
                <a:moveTo>
                  <a:pt x="21336" y="7620"/>
                </a:moveTo>
                <a:lnTo>
                  <a:pt x="13716" y="12192"/>
                </a:lnTo>
                <a:lnTo>
                  <a:pt x="20013" y="14234"/>
                </a:lnTo>
                <a:lnTo>
                  <a:pt x="21336" y="7620"/>
                </a:lnTo>
                <a:close/>
              </a:path>
              <a:path w="78104" h="62864">
                <a:moveTo>
                  <a:pt x="20013" y="14234"/>
                </a:moveTo>
                <a:lnTo>
                  <a:pt x="13716" y="12192"/>
                </a:lnTo>
                <a:lnTo>
                  <a:pt x="13716" y="39092"/>
                </a:lnTo>
                <a:lnTo>
                  <a:pt x="14999" y="39301"/>
                </a:lnTo>
                <a:lnTo>
                  <a:pt x="20013" y="14234"/>
                </a:lnTo>
                <a:close/>
              </a:path>
              <a:path w="78104" h="62864">
                <a:moveTo>
                  <a:pt x="21336" y="14663"/>
                </a:moveTo>
                <a:lnTo>
                  <a:pt x="21336" y="7620"/>
                </a:lnTo>
                <a:lnTo>
                  <a:pt x="20013" y="14234"/>
                </a:lnTo>
                <a:lnTo>
                  <a:pt x="21336" y="14663"/>
                </a:lnTo>
                <a:close/>
              </a:path>
              <a:path w="78104" h="62864">
                <a:moveTo>
                  <a:pt x="70104" y="30480"/>
                </a:moveTo>
                <a:lnTo>
                  <a:pt x="65532" y="24384"/>
                </a:lnTo>
                <a:lnTo>
                  <a:pt x="65532" y="28997"/>
                </a:lnTo>
                <a:lnTo>
                  <a:pt x="70104" y="30480"/>
                </a:lnTo>
                <a:close/>
              </a:path>
              <a:path w="78104" h="62864">
                <a:moveTo>
                  <a:pt x="70104" y="48271"/>
                </a:moveTo>
                <a:lnTo>
                  <a:pt x="70104" y="30480"/>
                </a:lnTo>
                <a:lnTo>
                  <a:pt x="65532" y="28997"/>
                </a:lnTo>
                <a:lnTo>
                  <a:pt x="65532" y="47527"/>
                </a:lnTo>
                <a:lnTo>
                  <a:pt x="70104" y="48271"/>
                </a:lnTo>
                <a:close/>
              </a:path>
              <a:path w="78104" h="62864">
                <a:moveTo>
                  <a:pt x="73152" y="62484"/>
                </a:moveTo>
                <a:lnTo>
                  <a:pt x="73152" y="48768"/>
                </a:lnTo>
                <a:lnTo>
                  <a:pt x="65532" y="56388"/>
                </a:lnTo>
                <a:lnTo>
                  <a:pt x="65532" y="61491"/>
                </a:lnTo>
                <a:lnTo>
                  <a:pt x="71628" y="62484"/>
                </a:lnTo>
                <a:lnTo>
                  <a:pt x="73152" y="624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858936" y="3665202"/>
            <a:ext cx="42353" cy="26471"/>
          </a:xfrm>
          <a:custGeom>
            <a:avLst/>
            <a:gdLst/>
            <a:ahLst/>
            <a:cxnLst/>
            <a:rect l="l" t="t" r="r" b="b"/>
            <a:pathLst>
              <a:path w="66040" h="41275">
                <a:moveTo>
                  <a:pt x="65532" y="12192"/>
                </a:moveTo>
                <a:lnTo>
                  <a:pt x="57912" y="0"/>
                </a:lnTo>
                <a:lnTo>
                  <a:pt x="7620" y="0"/>
                </a:lnTo>
                <a:lnTo>
                  <a:pt x="0" y="32004"/>
                </a:lnTo>
                <a:lnTo>
                  <a:pt x="48768" y="41148"/>
                </a:lnTo>
                <a:lnTo>
                  <a:pt x="57912" y="41148"/>
                </a:lnTo>
                <a:lnTo>
                  <a:pt x="65532" y="1219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854049" y="3661292"/>
            <a:ext cx="52127" cy="35430"/>
          </a:xfrm>
          <a:custGeom>
            <a:avLst/>
            <a:gdLst/>
            <a:ahLst/>
            <a:cxnLst/>
            <a:rect l="l" t="t" r="r" b="b"/>
            <a:pathLst>
              <a:path w="81279" h="55245">
                <a:moveTo>
                  <a:pt x="80772" y="16764"/>
                </a:moveTo>
                <a:lnTo>
                  <a:pt x="80772" y="15240"/>
                </a:lnTo>
                <a:lnTo>
                  <a:pt x="79248" y="13716"/>
                </a:lnTo>
                <a:lnTo>
                  <a:pt x="70104" y="3048"/>
                </a:lnTo>
                <a:lnTo>
                  <a:pt x="67056" y="0"/>
                </a:lnTo>
                <a:lnTo>
                  <a:pt x="13716" y="0"/>
                </a:lnTo>
                <a:lnTo>
                  <a:pt x="10668" y="1524"/>
                </a:lnTo>
                <a:lnTo>
                  <a:pt x="9144" y="4572"/>
                </a:lnTo>
                <a:lnTo>
                  <a:pt x="1524" y="36576"/>
                </a:lnTo>
                <a:lnTo>
                  <a:pt x="0" y="38100"/>
                </a:lnTo>
                <a:lnTo>
                  <a:pt x="1524" y="39624"/>
                </a:lnTo>
                <a:lnTo>
                  <a:pt x="1524" y="41148"/>
                </a:lnTo>
                <a:lnTo>
                  <a:pt x="4572" y="44196"/>
                </a:lnTo>
                <a:lnTo>
                  <a:pt x="6096" y="44196"/>
                </a:lnTo>
                <a:lnTo>
                  <a:pt x="7620" y="44481"/>
                </a:lnTo>
                <a:lnTo>
                  <a:pt x="7620" y="32004"/>
                </a:lnTo>
                <a:lnTo>
                  <a:pt x="15202" y="33382"/>
                </a:lnTo>
                <a:lnTo>
                  <a:pt x="15240" y="33223"/>
                </a:lnTo>
                <a:lnTo>
                  <a:pt x="15240" y="12192"/>
                </a:lnTo>
                <a:lnTo>
                  <a:pt x="21336" y="7620"/>
                </a:lnTo>
                <a:lnTo>
                  <a:pt x="21336" y="12192"/>
                </a:lnTo>
                <a:lnTo>
                  <a:pt x="59436" y="12192"/>
                </a:lnTo>
                <a:lnTo>
                  <a:pt x="59436" y="10668"/>
                </a:lnTo>
                <a:lnTo>
                  <a:pt x="65532" y="12192"/>
                </a:lnTo>
                <a:lnTo>
                  <a:pt x="65532" y="17780"/>
                </a:lnTo>
                <a:lnTo>
                  <a:pt x="66220" y="18582"/>
                </a:lnTo>
                <a:lnTo>
                  <a:pt x="67056" y="15240"/>
                </a:lnTo>
                <a:lnTo>
                  <a:pt x="68580" y="21336"/>
                </a:lnTo>
                <a:lnTo>
                  <a:pt x="68580" y="54864"/>
                </a:lnTo>
                <a:lnTo>
                  <a:pt x="70104" y="51816"/>
                </a:lnTo>
                <a:lnTo>
                  <a:pt x="71628" y="50292"/>
                </a:lnTo>
                <a:lnTo>
                  <a:pt x="79248" y="19812"/>
                </a:lnTo>
                <a:lnTo>
                  <a:pt x="80772" y="16764"/>
                </a:lnTo>
                <a:close/>
              </a:path>
              <a:path w="81279" h="55245">
                <a:moveTo>
                  <a:pt x="15202" y="33382"/>
                </a:moveTo>
                <a:lnTo>
                  <a:pt x="7620" y="32004"/>
                </a:lnTo>
                <a:lnTo>
                  <a:pt x="13716" y="39624"/>
                </a:lnTo>
                <a:lnTo>
                  <a:pt x="15202" y="33382"/>
                </a:lnTo>
                <a:close/>
              </a:path>
              <a:path w="81279" h="55245">
                <a:moveTo>
                  <a:pt x="57912" y="41148"/>
                </a:moveTo>
                <a:lnTo>
                  <a:pt x="15202" y="33382"/>
                </a:lnTo>
                <a:lnTo>
                  <a:pt x="13716" y="39624"/>
                </a:lnTo>
                <a:lnTo>
                  <a:pt x="7620" y="32004"/>
                </a:lnTo>
                <a:lnTo>
                  <a:pt x="7620" y="44481"/>
                </a:lnTo>
                <a:lnTo>
                  <a:pt x="54864" y="53340"/>
                </a:lnTo>
                <a:lnTo>
                  <a:pt x="54864" y="54864"/>
                </a:lnTo>
                <a:lnTo>
                  <a:pt x="56388" y="54864"/>
                </a:lnTo>
                <a:lnTo>
                  <a:pt x="56388" y="41148"/>
                </a:lnTo>
                <a:lnTo>
                  <a:pt x="57912" y="41148"/>
                </a:lnTo>
                <a:close/>
              </a:path>
              <a:path w="81279" h="55245">
                <a:moveTo>
                  <a:pt x="21336" y="7620"/>
                </a:moveTo>
                <a:lnTo>
                  <a:pt x="15240" y="12192"/>
                </a:lnTo>
                <a:lnTo>
                  <a:pt x="20247" y="12192"/>
                </a:lnTo>
                <a:lnTo>
                  <a:pt x="21336" y="7620"/>
                </a:lnTo>
                <a:close/>
              </a:path>
              <a:path w="81279" h="55245">
                <a:moveTo>
                  <a:pt x="20247" y="12192"/>
                </a:moveTo>
                <a:lnTo>
                  <a:pt x="15240" y="12192"/>
                </a:lnTo>
                <a:lnTo>
                  <a:pt x="15240" y="33223"/>
                </a:lnTo>
                <a:lnTo>
                  <a:pt x="20247" y="12192"/>
                </a:lnTo>
                <a:close/>
              </a:path>
              <a:path w="81279" h="55245">
                <a:moveTo>
                  <a:pt x="21336" y="12192"/>
                </a:moveTo>
                <a:lnTo>
                  <a:pt x="21336" y="7620"/>
                </a:lnTo>
                <a:lnTo>
                  <a:pt x="20247" y="12192"/>
                </a:lnTo>
                <a:lnTo>
                  <a:pt x="21336" y="12192"/>
                </a:lnTo>
                <a:close/>
              </a:path>
              <a:path w="81279" h="55245">
                <a:moveTo>
                  <a:pt x="60579" y="41148"/>
                </a:moveTo>
                <a:lnTo>
                  <a:pt x="56388" y="41148"/>
                </a:lnTo>
                <a:lnTo>
                  <a:pt x="56388" y="54864"/>
                </a:lnTo>
                <a:lnTo>
                  <a:pt x="59436" y="54864"/>
                </a:lnTo>
                <a:lnTo>
                  <a:pt x="59436" y="45720"/>
                </a:lnTo>
                <a:lnTo>
                  <a:pt x="60579" y="41148"/>
                </a:lnTo>
                <a:close/>
              </a:path>
              <a:path w="81279" h="55245">
                <a:moveTo>
                  <a:pt x="65532" y="12192"/>
                </a:moveTo>
                <a:lnTo>
                  <a:pt x="59436" y="10668"/>
                </a:lnTo>
                <a:lnTo>
                  <a:pt x="60742" y="12192"/>
                </a:lnTo>
                <a:lnTo>
                  <a:pt x="65532" y="12192"/>
                </a:lnTo>
                <a:close/>
              </a:path>
              <a:path w="81279" h="55245">
                <a:moveTo>
                  <a:pt x="60742" y="12192"/>
                </a:moveTo>
                <a:lnTo>
                  <a:pt x="59436" y="10668"/>
                </a:lnTo>
                <a:lnTo>
                  <a:pt x="59436" y="12192"/>
                </a:lnTo>
                <a:lnTo>
                  <a:pt x="60742" y="12192"/>
                </a:lnTo>
                <a:close/>
              </a:path>
              <a:path w="81279" h="55245">
                <a:moveTo>
                  <a:pt x="65532" y="41148"/>
                </a:moveTo>
                <a:lnTo>
                  <a:pt x="60579" y="41148"/>
                </a:lnTo>
                <a:lnTo>
                  <a:pt x="59436" y="45720"/>
                </a:lnTo>
                <a:lnTo>
                  <a:pt x="65532" y="41148"/>
                </a:lnTo>
                <a:close/>
              </a:path>
              <a:path w="81279" h="55245">
                <a:moveTo>
                  <a:pt x="65532" y="54864"/>
                </a:moveTo>
                <a:lnTo>
                  <a:pt x="65532" y="41148"/>
                </a:lnTo>
                <a:lnTo>
                  <a:pt x="59436" y="45720"/>
                </a:lnTo>
                <a:lnTo>
                  <a:pt x="59436" y="54864"/>
                </a:lnTo>
                <a:lnTo>
                  <a:pt x="65532" y="54864"/>
                </a:lnTo>
                <a:close/>
              </a:path>
              <a:path w="81279" h="55245">
                <a:moveTo>
                  <a:pt x="68580" y="54864"/>
                </a:moveTo>
                <a:lnTo>
                  <a:pt x="68580" y="21336"/>
                </a:lnTo>
                <a:lnTo>
                  <a:pt x="66220" y="18582"/>
                </a:lnTo>
                <a:lnTo>
                  <a:pt x="60579" y="41148"/>
                </a:lnTo>
                <a:lnTo>
                  <a:pt x="65532" y="41148"/>
                </a:lnTo>
                <a:lnTo>
                  <a:pt x="65532" y="54864"/>
                </a:lnTo>
                <a:lnTo>
                  <a:pt x="68580" y="54864"/>
                </a:lnTo>
                <a:close/>
              </a:path>
              <a:path w="81279" h="55245">
                <a:moveTo>
                  <a:pt x="65532" y="17780"/>
                </a:moveTo>
                <a:lnTo>
                  <a:pt x="65532" y="12192"/>
                </a:lnTo>
                <a:lnTo>
                  <a:pt x="60742" y="12192"/>
                </a:lnTo>
                <a:lnTo>
                  <a:pt x="65532" y="17780"/>
                </a:lnTo>
                <a:close/>
              </a:path>
              <a:path w="81279" h="55245">
                <a:moveTo>
                  <a:pt x="68580" y="21336"/>
                </a:moveTo>
                <a:lnTo>
                  <a:pt x="67056" y="15240"/>
                </a:lnTo>
                <a:lnTo>
                  <a:pt x="66220" y="18582"/>
                </a:lnTo>
                <a:lnTo>
                  <a:pt x="68580" y="2133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959606" y="3678886"/>
            <a:ext cx="42353" cy="25656"/>
          </a:xfrm>
          <a:custGeom>
            <a:avLst/>
            <a:gdLst/>
            <a:ahLst/>
            <a:cxnLst/>
            <a:rect l="l" t="t" r="r" b="b"/>
            <a:pathLst>
              <a:path w="66040" h="40004">
                <a:moveTo>
                  <a:pt x="65532" y="0"/>
                </a:moveTo>
                <a:lnTo>
                  <a:pt x="0" y="0"/>
                </a:lnTo>
                <a:lnTo>
                  <a:pt x="0" y="39624"/>
                </a:lnTo>
                <a:lnTo>
                  <a:pt x="65532" y="39624"/>
                </a:lnTo>
                <a:lnTo>
                  <a:pt x="655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955697" y="3674976"/>
            <a:ext cx="50091" cy="33393"/>
          </a:xfrm>
          <a:custGeom>
            <a:avLst/>
            <a:gdLst/>
            <a:ahLst/>
            <a:cxnLst/>
            <a:rect l="l" t="t" r="r" b="b"/>
            <a:pathLst>
              <a:path w="78104" h="52070">
                <a:moveTo>
                  <a:pt x="77724" y="48768"/>
                </a:moveTo>
                <a:lnTo>
                  <a:pt x="77724" y="3048"/>
                </a:lnTo>
                <a:lnTo>
                  <a:pt x="74676" y="0"/>
                </a:lnTo>
                <a:lnTo>
                  <a:pt x="1524" y="0"/>
                </a:lnTo>
                <a:lnTo>
                  <a:pt x="0" y="3048"/>
                </a:lnTo>
                <a:lnTo>
                  <a:pt x="0" y="48768"/>
                </a:lnTo>
                <a:lnTo>
                  <a:pt x="1524" y="51816"/>
                </a:lnTo>
                <a:lnTo>
                  <a:pt x="6096" y="51816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64008" y="12192"/>
                </a:lnTo>
                <a:lnTo>
                  <a:pt x="64008" y="6096"/>
                </a:lnTo>
                <a:lnTo>
                  <a:pt x="71628" y="12192"/>
                </a:lnTo>
                <a:lnTo>
                  <a:pt x="71628" y="51816"/>
                </a:lnTo>
                <a:lnTo>
                  <a:pt x="74676" y="51816"/>
                </a:lnTo>
                <a:lnTo>
                  <a:pt x="77724" y="48768"/>
                </a:lnTo>
                <a:close/>
              </a:path>
              <a:path w="78104" h="52070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78104" h="52070">
                <a:moveTo>
                  <a:pt x="12192" y="39624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39624"/>
                </a:lnTo>
                <a:lnTo>
                  <a:pt x="12192" y="39624"/>
                </a:lnTo>
                <a:close/>
              </a:path>
              <a:path w="78104" h="52070">
                <a:moveTo>
                  <a:pt x="71628" y="39624"/>
                </a:moveTo>
                <a:lnTo>
                  <a:pt x="6096" y="39624"/>
                </a:lnTo>
                <a:lnTo>
                  <a:pt x="12192" y="45720"/>
                </a:lnTo>
                <a:lnTo>
                  <a:pt x="12192" y="51816"/>
                </a:lnTo>
                <a:lnTo>
                  <a:pt x="64008" y="51816"/>
                </a:lnTo>
                <a:lnTo>
                  <a:pt x="64008" y="45720"/>
                </a:lnTo>
                <a:lnTo>
                  <a:pt x="71628" y="39624"/>
                </a:lnTo>
                <a:close/>
              </a:path>
              <a:path w="78104" h="52070">
                <a:moveTo>
                  <a:pt x="12192" y="51816"/>
                </a:moveTo>
                <a:lnTo>
                  <a:pt x="12192" y="45720"/>
                </a:lnTo>
                <a:lnTo>
                  <a:pt x="6096" y="39624"/>
                </a:lnTo>
                <a:lnTo>
                  <a:pt x="6096" y="51816"/>
                </a:lnTo>
                <a:lnTo>
                  <a:pt x="12192" y="51816"/>
                </a:lnTo>
                <a:close/>
              </a:path>
              <a:path w="78104" h="52070">
                <a:moveTo>
                  <a:pt x="71628" y="12192"/>
                </a:moveTo>
                <a:lnTo>
                  <a:pt x="64008" y="6096"/>
                </a:lnTo>
                <a:lnTo>
                  <a:pt x="64008" y="12192"/>
                </a:lnTo>
                <a:lnTo>
                  <a:pt x="71628" y="12192"/>
                </a:lnTo>
                <a:close/>
              </a:path>
              <a:path w="78104" h="52070">
                <a:moveTo>
                  <a:pt x="71628" y="39624"/>
                </a:moveTo>
                <a:lnTo>
                  <a:pt x="71628" y="12192"/>
                </a:lnTo>
                <a:lnTo>
                  <a:pt x="64008" y="12192"/>
                </a:lnTo>
                <a:lnTo>
                  <a:pt x="64008" y="39624"/>
                </a:lnTo>
                <a:lnTo>
                  <a:pt x="71628" y="39624"/>
                </a:lnTo>
                <a:close/>
              </a:path>
              <a:path w="78104" h="52070">
                <a:moveTo>
                  <a:pt x="71628" y="51816"/>
                </a:moveTo>
                <a:lnTo>
                  <a:pt x="71628" y="39624"/>
                </a:lnTo>
                <a:lnTo>
                  <a:pt x="64008" y="45720"/>
                </a:lnTo>
                <a:lnTo>
                  <a:pt x="64008" y="51816"/>
                </a:lnTo>
                <a:lnTo>
                  <a:pt x="71628" y="518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059300" y="3685727"/>
            <a:ext cx="43168" cy="24435"/>
          </a:xfrm>
          <a:custGeom>
            <a:avLst/>
            <a:gdLst/>
            <a:ahLst/>
            <a:cxnLst/>
            <a:rect l="l" t="t" r="r" b="b"/>
            <a:pathLst>
              <a:path w="67309" h="38100">
                <a:moveTo>
                  <a:pt x="67056" y="38100"/>
                </a:moveTo>
                <a:lnTo>
                  <a:pt x="67056" y="9144"/>
                </a:lnTo>
                <a:lnTo>
                  <a:pt x="0" y="0"/>
                </a:lnTo>
                <a:lnTo>
                  <a:pt x="0" y="38100"/>
                </a:lnTo>
                <a:lnTo>
                  <a:pt x="67056" y="381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055390" y="3681817"/>
            <a:ext cx="50906" cy="32580"/>
          </a:xfrm>
          <a:custGeom>
            <a:avLst/>
            <a:gdLst/>
            <a:ahLst/>
            <a:cxnLst/>
            <a:rect l="l" t="t" r="r" b="b"/>
            <a:pathLst>
              <a:path w="79375" h="50800">
                <a:moveTo>
                  <a:pt x="79248" y="47244"/>
                </a:moveTo>
                <a:lnTo>
                  <a:pt x="79248" y="12192"/>
                </a:lnTo>
                <a:lnTo>
                  <a:pt x="76200" y="9144"/>
                </a:lnTo>
                <a:lnTo>
                  <a:pt x="73152" y="9144"/>
                </a:lnTo>
                <a:lnTo>
                  <a:pt x="6096" y="0"/>
                </a:lnTo>
                <a:lnTo>
                  <a:pt x="3048" y="0"/>
                </a:lnTo>
                <a:lnTo>
                  <a:pt x="0" y="3048"/>
                </a:lnTo>
                <a:lnTo>
                  <a:pt x="0" y="47244"/>
                </a:lnTo>
                <a:lnTo>
                  <a:pt x="3048" y="50292"/>
                </a:lnTo>
                <a:lnTo>
                  <a:pt x="4572" y="50292"/>
                </a:lnTo>
                <a:lnTo>
                  <a:pt x="4572" y="12192"/>
                </a:lnTo>
                <a:lnTo>
                  <a:pt x="12192" y="6096"/>
                </a:lnTo>
                <a:lnTo>
                  <a:pt x="12192" y="13231"/>
                </a:lnTo>
                <a:lnTo>
                  <a:pt x="65532" y="20504"/>
                </a:lnTo>
                <a:lnTo>
                  <a:pt x="65532" y="15240"/>
                </a:lnTo>
                <a:lnTo>
                  <a:pt x="71628" y="21336"/>
                </a:lnTo>
                <a:lnTo>
                  <a:pt x="71628" y="38100"/>
                </a:lnTo>
                <a:lnTo>
                  <a:pt x="73152" y="38100"/>
                </a:lnTo>
                <a:lnTo>
                  <a:pt x="73152" y="50292"/>
                </a:lnTo>
                <a:lnTo>
                  <a:pt x="76200" y="50292"/>
                </a:lnTo>
                <a:lnTo>
                  <a:pt x="79248" y="47244"/>
                </a:lnTo>
                <a:close/>
              </a:path>
              <a:path w="79375" h="50800">
                <a:moveTo>
                  <a:pt x="12192" y="13231"/>
                </a:moveTo>
                <a:lnTo>
                  <a:pt x="12192" y="6096"/>
                </a:lnTo>
                <a:lnTo>
                  <a:pt x="4572" y="12192"/>
                </a:lnTo>
                <a:lnTo>
                  <a:pt x="12192" y="13231"/>
                </a:lnTo>
                <a:close/>
              </a:path>
              <a:path w="79375" h="50800">
                <a:moveTo>
                  <a:pt x="12192" y="38100"/>
                </a:moveTo>
                <a:lnTo>
                  <a:pt x="12192" y="13231"/>
                </a:lnTo>
                <a:lnTo>
                  <a:pt x="4572" y="12192"/>
                </a:lnTo>
                <a:lnTo>
                  <a:pt x="4572" y="50292"/>
                </a:lnTo>
                <a:lnTo>
                  <a:pt x="6096" y="50292"/>
                </a:lnTo>
                <a:lnTo>
                  <a:pt x="6096" y="38100"/>
                </a:lnTo>
                <a:lnTo>
                  <a:pt x="12192" y="38100"/>
                </a:lnTo>
                <a:close/>
              </a:path>
              <a:path w="79375" h="50800">
                <a:moveTo>
                  <a:pt x="73152" y="38100"/>
                </a:moveTo>
                <a:lnTo>
                  <a:pt x="6096" y="38100"/>
                </a:lnTo>
                <a:lnTo>
                  <a:pt x="12192" y="44196"/>
                </a:lnTo>
                <a:lnTo>
                  <a:pt x="12192" y="50292"/>
                </a:lnTo>
                <a:lnTo>
                  <a:pt x="65532" y="50292"/>
                </a:lnTo>
                <a:lnTo>
                  <a:pt x="65532" y="44196"/>
                </a:lnTo>
                <a:lnTo>
                  <a:pt x="73152" y="38100"/>
                </a:lnTo>
                <a:close/>
              </a:path>
              <a:path w="79375" h="50800">
                <a:moveTo>
                  <a:pt x="12192" y="50292"/>
                </a:moveTo>
                <a:lnTo>
                  <a:pt x="12192" y="44196"/>
                </a:lnTo>
                <a:lnTo>
                  <a:pt x="6096" y="38100"/>
                </a:lnTo>
                <a:lnTo>
                  <a:pt x="6096" y="50292"/>
                </a:lnTo>
                <a:lnTo>
                  <a:pt x="12192" y="50292"/>
                </a:lnTo>
                <a:close/>
              </a:path>
              <a:path w="79375" h="50800">
                <a:moveTo>
                  <a:pt x="71628" y="21336"/>
                </a:moveTo>
                <a:lnTo>
                  <a:pt x="65532" y="15240"/>
                </a:lnTo>
                <a:lnTo>
                  <a:pt x="65532" y="20504"/>
                </a:lnTo>
                <a:lnTo>
                  <a:pt x="71628" y="21336"/>
                </a:lnTo>
                <a:close/>
              </a:path>
              <a:path w="79375" h="50800">
                <a:moveTo>
                  <a:pt x="71628" y="38100"/>
                </a:moveTo>
                <a:lnTo>
                  <a:pt x="71628" y="21336"/>
                </a:lnTo>
                <a:lnTo>
                  <a:pt x="65532" y="20504"/>
                </a:lnTo>
                <a:lnTo>
                  <a:pt x="65532" y="38100"/>
                </a:lnTo>
                <a:lnTo>
                  <a:pt x="71628" y="38100"/>
                </a:lnTo>
                <a:close/>
              </a:path>
              <a:path w="79375" h="50800">
                <a:moveTo>
                  <a:pt x="73152" y="50292"/>
                </a:moveTo>
                <a:lnTo>
                  <a:pt x="73152" y="38100"/>
                </a:lnTo>
                <a:lnTo>
                  <a:pt x="65532" y="44196"/>
                </a:lnTo>
                <a:lnTo>
                  <a:pt x="65532" y="50292"/>
                </a:lnTo>
                <a:lnTo>
                  <a:pt x="73152" y="5029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159971" y="3691592"/>
            <a:ext cx="42353" cy="25656"/>
          </a:xfrm>
          <a:custGeom>
            <a:avLst/>
            <a:gdLst/>
            <a:ahLst/>
            <a:cxnLst/>
            <a:rect l="l" t="t" r="r" b="b"/>
            <a:pathLst>
              <a:path w="66040" h="40004">
                <a:moveTo>
                  <a:pt x="0" y="0"/>
                </a:moveTo>
                <a:lnTo>
                  <a:pt x="0" y="39624"/>
                </a:lnTo>
                <a:lnTo>
                  <a:pt x="65532" y="39624"/>
                </a:lnTo>
                <a:lnTo>
                  <a:pt x="6553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156061" y="3687682"/>
            <a:ext cx="50091" cy="34209"/>
          </a:xfrm>
          <a:custGeom>
            <a:avLst/>
            <a:gdLst/>
            <a:ahLst/>
            <a:cxnLst/>
            <a:rect l="l" t="t" r="r" b="b"/>
            <a:pathLst>
              <a:path w="78104" h="53339">
                <a:moveTo>
                  <a:pt x="77724" y="53340"/>
                </a:moveTo>
                <a:lnTo>
                  <a:pt x="77724" y="0"/>
                </a:lnTo>
                <a:lnTo>
                  <a:pt x="0" y="0"/>
                </a:lnTo>
                <a:lnTo>
                  <a:pt x="0" y="53340"/>
                </a:lnTo>
                <a:lnTo>
                  <a:pt x="6096" y="53340"/>
                </a:lnTo>
                <a:lnTo>
                  <a:pt x="6096" y="13716"/>
                </a:lnTo>
                <a:lnTo>
                  <a:pt x="12192" y="6096"/>
                </a:lnTo>
                <a:lnTo>
                  <a:pt x="12192" y="13716"/>
                </a:lnTo>
                <a:lnTo>
                  <a:pt x="65532" y="13716"/>
                </a:lnTo>
                <a:lnTo>
                  <a:pt x="65532" y="6096"/>
                </a:lnTo>
                <a:lnTo>
                  <a:pt x="71628" y="13716"/>
                </a:lnTo>
                <a:lnTo>
                  <a:pt x="71628" y="53340"/>
                </a:lnTo>
                <a:lnTo>
                  <a:pt x="77724" y="53340"/>
                </a:lnTo>
                <a:close/>
              </a:path>
              <a:path w="78104" h="53339">
                <a:moveTo>
                  <a:pt x="12192" y="13716"/>
                </a:moveTo>
                <a:lnTo>
                  <a:pt x="12192" y="6096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78104" h="53339">
                <a:moveTo>
                  <a:pt x="12192" y="39624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39624"/>
                </a:lnTo>
                <a:lnTo>
                  <a:pt x="12192" y="39624"/>
                </a:lnTo>
                <a:close/>
              </a:path>
              <a:path w="78104" h="53339">
                <a:moveTo>
                  <a:pt x="71628" y="39624"/>
                </a:moveTo>
                <a:lnTo>
                  <a:pt x="6096" y="39624"/>
                </a:lnTo>
                <a:lnTo>
                  <a:pt x="12192" y="45720"/>
                </a:lnTo>
                <a:lnTo>
                  <a:pt x="12192" y="53340"/>
                </a:lnTo>
                <a:lnTo>
                  <a:pt x="65532" y="53340"/>
                </a:lnTo>
                <a:lnTo>
                  <a:pt x="65532" y="45720"/>
                </a:lnTo>
                <a:lnTo>
                  <a:pt x="71628" y="39624"/>
                </a:lnTo>
                <a:close/>
              </a:path>
              <a:path w="78104" h="53339">
                <a:moveTo>
                  <a:pt x="12192" y="53340"/>
                </a:moveTo>
                <a:lnTo>
                  <a:pt x="12192" y="45720"/>
                </a:lnTo>
                <a:lnTo>
                  <a:pt x="6096" y="39624"/>
                </a:lnTo>
                <a:lnTo>
                  <a:pt x="6096" y="53340"/>
                </a:lnTo>
                <a:lnTo>
                  <a:pt x="12192" y="53340"/>
                </a:lnTo>
                <a:close/>
              </a:path>
              <a:path w="78104" h="53339">
                <a:moveTo>
                  <a:pt x="71628" y="13716"/>
                </a:moveTo>
                <a:lnTo>
                  <a:pt x="65532" y="6096"/>
                </a:lnTo>
                <a:lnTo>
                  <a:pt x="65532" y="13716"/>
                </a:lnTo>
                <a:lnTo>
                  <a:pt x="71628" y="13716"/>
                </a:lnTo>
                <a:close/>
              </a:path>
              <a:path w="78104" h="53339">
                <a:moveTo>
                  <a:pt x="71628" y="39624"/>
                </a:moveTo>
                <a:lnTo>
                  <a:pt x="71628" y="13716"/>
                </a:lnTo>
                <a:lnTo>
                  <a:pt x="65532" y="13716"/>
                </a:lnTo>
                <a:lnTo>
                  <a:pt x="65532" y="39624"/>
                </a:lnTo>
                <a:lnTo>
                  <a:pt x="71628" y="39624"/>
                </a:lnTo>
                <a:close/>
              </a:path>
              <a:path w="78104" h="53339">
                <a:moveTo>
                  <a:pt x="71628" y="53340"/>
                </a:moveTo>
                <a:lnTo>
                  <a:pt x="71628" y="39624"/>
                </a:lnTo>
                <a:lnTo>
                  <a:pt x="65532" y="45720"/>
                </a:lnTo>
                <a:lnTo>
                  <a:pt x="65532" y="53340"/>
                </a:lnTo>
                <a:lnTo>
                  <a:pt x="71628" y="5334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259664" y="3691592"/>
            <a:ext cx="42353" cy="25656"/>
          </a:xfrm>
          <a:custGeom>
            <a:avLst/>
            <a:gdLst/>
            <a:ahLst/>
            <a:cxnLst/>
            <a:rect l="l" t="t" r="r" b="b"/>
            <a:pathLst>
              <a:path w="66040" h="40004">
                <a:moveTo>
                  <a:pt x="0" y="0"/>
                </a:moveTo>
                <a:lnTo>
                  <a:pt x="0" y="39624"/>
                </a:lnTo>
                <a:lnTo>
                  <a:pt x="65532" y="39624"/>
                </a:lnTo>
                <a:lnTo>
                  <a:pt x="65532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255755" y="3687682"/>
            <a:ext cx="50091" cy="34209"/>
          </a:xfrm>
          <a:custGeom>
            <a:avLst/>
            <a:gdLst/>
            <a:ahLst/>
            <a:cxnLst/>
            <a:rect l="l" t="t" r="r" b="b"/>
            <a:pathLst>
              <a:path w="78104" h="53339">
                <a:moveTo>
                  <a:pt x="77724" y="53340"/>
                </a:moveTo>
                <a:lnTo>
                  <a:pt x="77724" y="0"/>
                </a:lnTo>
                <a:lnTo>
                  <a:pt x="0" y="0"/>
                </a:lnTo>
                <a:lnTo>
                  <a:pt x="0" y="53340"/>
                </a:lnTo>
                <a:lnTo>
                  <a:pt x="6096" y="53340"/>
                </a:lnTo>
                <a:lnTo>
                  <a:pt x="6096" y="13716"/>
                </a:lnTo>
                <a:lnTo>
                  <a:pt x="12192" y="6096"/>
                </a:lnTo>
                <a:lnTo>
                  <a:pt x="12192" y="13716"/>
                </a:lnTo>
                <a:lnTo>
                  <a:pt x="65532" y="13716"/>
                </a:lnTo>
                <a:lnTo>
                  <a:pt x="65532" y="6096"/>
                </a:lnTo>
                <a:lnTo>
                  <a:pt x="71628" y="13716"/>
                </a:lnTo>
                <a:lnTo>
                  <a:pt x="71628" y="53340"/>
                </a:lnTo>
                <a:lnTo>
                  <a:pt x="77724" y="53340"/>
                </a:lnTo>
                <a:close/>
              </a:path>
              <a:path w="78104" h="53339">
                <a:moveTo>
                  <a:pt x="12192" y="13716"/>
                </a:moveTo>
                <a:lnTo>
                  <a:pt x="12192" y="6096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78104" h="53339">
                <a:moveTo>
                  <a:pt x="12192" y="39624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39624"/>
                </a:lnTo>
                <a:lnTo>
                  <a:pt x="12192" y="39624"/>
                </a:lnTo>
                <a:close/>
              </a:path>
              <a:path w="78104" h="53339">
                <a:moveTo>
                  <a:pt x="71628" y="39624"/>
                </a:moveTo>
                <a:lnTo>
                  <a:pt x="6096" y="39624"/>
                </a:lnTo>
                <a:lnTo>
                  <a:pt x="12192" y="45720"/>
                </a:lnTo>
                <a:lnTo>
                  <a:pt x="12192" y="53340"/>
                </a:lnTo>
                <a:lnTo>
                  <a:pt x="65532" y="53340"/>
                </a:lnTo>
                <a:lnTo>
                  <a:pt x="65532" y="45720"/>
                </a:lnTo>
                <a:lnTo>
                  <a:pt x="71628" y="39624"/>
                </a:lnTo>
                <a:close/>
              </a:path>
              <a:path w="78104" h="53339">
                <a:moveTo>
                  <a:pt x="12192" y="53340"/>
                </a:moveTo>
                <a:lnTo>
                  <a:pt x="12192" y="45720"/>
                </a:lnTo>
                <a:lnTo>
                  <a:pt x="6096" y="39624"/>
                </a:lnTo>
                <a:lnTo>
                  <a:pt x="6096" y="53340"/>
                </a:lnTo>
                <a:lnTo>
                  <a:pt x="12192" y="53340"/>
                </a:lnTo>
                <a:close/>
              </a:path>
              <a:path w="78104" h="53339">
                <a:moveTo>
                  <a:pt x="71628" y="13716"/>
                </a:moveTo>
                <a:lnTo>
                  <a:pt x="65532" y="6096"/>
                </a:lnTo>
                <a:lnTo>
                  <a:pt x="65532" y="13716"/>
                </a:lnTo>
                <a:lnTo>
                  <a:pt x="71628" y="13716"/>
                </a:lnTo>
                <a:close/>
              </a:path>
              <a:path w="78104" h="53339">
                <a:moveTo>
                  <a:pt x="71628" y="39624"/>
                </a:moveTo>
                <a:lnTo>
                  <a:pt x="71628" y="13716"/>
                </a:lnTo>
                <a:lnTo>
                  <a:pt x="65532" y="13716"/>
                </a:lnTo>
                <a:lnTo>
                  <a:pt x="65532" y="39624"/>
                </a:lnTo>
                <a:lnTo>
                  <a:pt x="71628" y="39624"/>
                </a:lnTo>
                <a:close/>
              </a:path>
              <a:path w="78104" h="53339">
                <a:moveTo>
                  <a:pt x="71628" y="53340"/>
                </a:moveTo>
                <a:lnTo>
                  <a:pt x="71628" y="39624"/>
                </a:lnTo>
                <a:lnTo>
                  <a:pt x="65532" y="45720"/>
                </a:lnTo>
                <a:lnTo>
                  <a:pt x="65532" y="53340"/>
                </a:lnTo>
                <a:lnTo>
                  <a:pt x="71628" y="5334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359358" y="3698434"/>
            <a:ext cx="43168" cy="25656"/>
          </a:xfrm>
          <a:custGeom>
            <a:avLst/>
            <a:gdLst/>
            <a:ahLst/>
            <a:cxnLst/>
            <a:rect l="l" t="t" r="r" b="b"/>
            <a:pathLst>
              <a:path w="67309" h="40004">
                <a:moveTo>
                  <a:pt x="67056" y="39624"/>
                </a:moveTo>
                <a:lnTo>
                  <a:pt x="67056" y="0"/>
                </a:lnTo>
                <a:lnTo>
                  <a:pt x="0" y="0"/>
                </a:lnTo>
                <a:lnTo>
                  <a:pt x="0" y="30480"/>
                </a:lnTo>
                <a:lnTo>
                  <a:pt x="67056" y="3962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355448" y="3693546"/>
            <a:ext cx="50906" cy="34209"/>
          </a:xfrm>
          <a:custGeom>
            <a:avLst/>
            <a:gdLst/>
            <a:ahLst/>
            <a:cxnLst/>
            <a:rect l="l" t="t" r="r" b="b"/>
            <a:pathLst>
              <a:path w="79375" h="53339">
                <a:moveTo>
                  <a:pt x="79248" y="50292"/>
                </a:moveTo>
                <a:lnTo>
                  <a:pt x="79248" y="3048"/>
                </a:lnTo>
                <a:lnTo>
                  <a:pt x="76200" y="0"/>
                </a:lnTo>
                <a:lnTo>
                  <a:pt x="3048" y="0"/>
                </a:lnTo>
                <a:lnTo>
                  <a:pt x="0" y="3048"/>
                </a:lnTo>
                <a:lnTo>
                  <a:pt x="0" y="41148"/>
                </a:lnTo>
                <a:lnTo>
                  <a:pt x="3048" y="44196"/>
                </a:lnTo>
                <a:lnTo>
                  <a:pt x="6096" y="44196"/>
                </a:lnTo>
                <a:lnTo>
                  <a:pt x="6096" y="13716"/>
                </a:lnTo>
                <a:lnTo>
                  <a:pt x="12192" y="7620"/>
                </a:lnTo>
                <a:lnTo>
                  <a:pt x="12192" y="13716"/>
                </a:lnTo>
                <a:lnTo>
                  <a:pt x="67056" y="13716"/>
                </a:lnTo>
                <a:lnTo>
                  <a:pt x="67056" y="7620"/>
                </a:lnTo>
                <a:lnTo>
                  <a:pt x="73152" y="13716"/>
                </a:lnTo>
                <a:lnTo>
                  <a:pt x="73152" y="53340"/>
                </a:lnTo>
                <a:lnTo>
                  <a:pt x="76200" y="53340"/>
                </a:lnTo>
                <a:lnTo>
                  <a:pt x="79248" y="50292"/>
                </a:lnTo>
                <a:close/>
              </a:path>
              <a:path w="79375" h="53339">
                <a:moveTo>
                  <a:pt x="12192" y="13716"/>
                </a:moveTo>
                <a:lnTo>
                  <a:pt x="12192" y="7620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79375" h="53339">
                <a:moveTo>
                  <a:pt x="12192" y="32641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44196"/>
                </a:lnTo>
                <a:lnTo>
                  <a:pt x="7620" y="44408"/>
                </a:lnTo>
                <a:lnTo>
                  <a:pt x="7620" y="32004"/>
                </a:lnTo>
                <a:lnTo>
                  <a:pt x="12192" y="32641"/>
                </a:lnTo>
                <a:close/>
              </a:path>
              <a:path w="79375" h="53339">
                <a:moveTo>
                  <a:pt x="73152" y="41148"/>
                </a:moveTo>
                <a:lnTo>
                  <a:pt x="7620" y="32004"/>
                </a:lnTo>
                <a:lnTo>
                  <a:pt x="12192" y="38100"/>
                </a:lnTo>
                <a:lnTo>
                  <a:pt x="12192" y="45046"/>
                </a:lnTo>
                <a:lnTo>
                  <a:pt x="67056" y="52702"/>
                </a:lnTo>
                <a:lnTo>
                  <a:pt x="67056" y="47244"/>
                </a:lnTo>
                <a:lnTo>
                  <a:pt x="73152" y="41148"/>
                </a:lnTo>
                <a:close/>
              </a:path>
              <a:path w="79375" h="53339">
                <a:moveTo>
                  <a:pt x="12192" y="45046"/>
                </a:moveTo>
                <a:lnTo>
                  <a:pt x="12192" y="38100"/>
                </a:lnTo>
                <a:lnTo>
                  <a:pt x="7620" y="32004"/>
                </a:lnTo>
                <a:lnTo>
                  <a:pt x="7620" y="44408"/>
                </a:lnTo>
                <a:lnTo>
                  <a:pt x="12192" y="45046"/>
                </a:lnTo>
                <a:close/>
              </a:path>
              <a:path w="79375" h="53339">
                <a:moveTo>
                  <a:pt x="73152" y="13716"/>
                </a:moveTo>
                <a:lnTo>
                  <a:pt x="67056" y="7620"/>
                </a:lnTo>
                <a:lnTo>
                  <a:pt x="67056" y="13716"/>
                </a:lnTo>
                <a:lnTo>
                  <a:pt x="73152" y="13716"/>
                </a:lnTo>
                <a:close/>
              </a:path>
              <a:path w="79375" h="53339">
                <a:moveTo>
                  <a:pt x="73152" y="41148"/>
                </a:moveTo>
                <a:lnTo>
                  <a:pt x="73152" y="13716"/>
                </a:lnTo>
                <a:lnTo>
                  <a:pt x="67056" y="13716"/>
                </a:lnTo>
                <a:lnTo>
                  <a:pt x="67056" y="40297"/>
                </a:lnTo>
                <a:lnTo>
                  <a:pt x="73152" y="41148"/>
                </a:lnTo>
                <a:close/>
              </a:path>
              <a:path w="79375" h="53339">
                <a:moveTo>
                  <a:pt x="73152" y="53340"/>
                </a:moveTo>
                <a:lnTo>
                  <a:pt x="73152" y="41148"/>
                </a:lnTo>
                <a:lnTo>
                  <a:pt x="67056" y="47244"/>
                </a:lnTo>
                <a:lnTo>
                  <a:pt x="67056" y="52702"/>
                </a:lnTo>
                <a:lnTo>
                  <a:pt x="71628" y="53340"/>
                </a:lnTo>
                <a:lnTo>
                  <a:pt x="73152" y="5334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460028" y="3698434"/>
            <a:ext cx="43168" cy="25656"/>
          </a:xfrm>
          <a:custGeom>
            <a:avLst/>
            <a:gdLst/>
            <a:ahLst/>
            <a:cxnLst/>
            <a:rect l="l" t="t" r="r" b="b"/>
            <a:pathLst>
              <a:path w="67309" h="40004">
                <a:moveTo>
                  <a:pt x="0" y="0"/>
                </a:moveTo>
                <a:lnTo>
                  <a:pt x="0" y="39624"/>
                </a:lnTo>
                <a:lnTo>
                  <a:pt x="67056" y="39624"/>
                </a:lnTo>
                <a:lnTo>
                  <a:pt x="6705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456119" y="3693546"/>
            <a:ext cx="50906" cy="34209"/>
          </a:xfrm>
          <a:custGeom>
            <a:avLst/>
            <a:gdLst/>
            <a:ahLst/>
            <a:cxnLst/>
            <a:rect l="l" t="t" r="r" b="b"/>
            <a:pathLst>
              <a:path w="79375" h="53339">
                <a:moveTo>
                  <a:pt x="79248" y="53340"/>
                </a:moveTo>
                <a:lnTo>
                  <a:pt x="79248" y="0"/>
                </a:lnTo>
                <a:lnTo>
                  <a:pt x="0" y="0"/>
                </a:lnTo>
                <a:lnTo>
                  <a:pt x="0" y="53340"/>
                </a:lnTo>
                <a:lnTo>
                  <a:pt x="6096" y="53340"/>
                </a:lnTo>
                <a:lnTo>
                  <a:pt x="6096" y="13716"/>
                </a:lnTo>
                <a:lnTo>
                  <a:pt x="12192" y="7620"/>
                </a:lnTo>
                <a:lnTo>
                  <a:pt x="12192" y="13716"/>
                </a:lnTo>
                <a:lnTo>
                  <a:pt x="67056" y="13716"/>
                </a:lnTo>
                <a:lnTo>
                  <a:pt x="67056" y="7620"/>
                </a:lnTo>
                <a:lnTo>
                  <a:pt x="73152" y="13716"/>
                </a:lnTo>
                <a:lnTo>
                  <a:pt x="73152" y="53340"/>
                </a:lnTo>
                <a:lnTo>
                  <a:pt x="79248" y="53340"/>
                </a:lnTo>
                <a:close/>
              </a:path>
              <a:path w="79375" h="53339">
                <a:moveTo>
                  <a:pt x="12192" y="13716"/>
                </a:moveTo>
                <a:lnTo>
                  <a:pt x="12192" y="7620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79375" h="53339">
                <a:moveTo>
                  <a:pt x="12192" y="41148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41148"/>
                </a:lnTo>
                <a:lnTo>
                  <a:pt x="12192" y="41148"/>
                </a:lnTo>
                <a:close/>
              </a:path>
              <a:path w="79375" h="53339">
                <a:moveTo>
                  <a:pt x="73152" y="41148"/>
                </a:moveTo>
                <a:lnTo>
                  <a:pt x="6096" y="41148"/>
                </a:lnTo>
                <a:lnTo>
                  <a:pt x="12192" y="47244"/>
                </a:lnTo>
                <a:lnTo>
                  <a:pt x="12192" y="53340"/>
                </a:lnTo>
                <a:lnTo>
                  <a:pt x="67056" y="53340"/>
                </a:lnTo>
                <a:lnTo>
                  <a:pt x="67056" y="47244"/>
                </a:lnTo>
                <a:lnTo>
                  <a:pt x="73152" y="41148"/>
                </a:lnTo>
                <a:close/>
              </a:path>
              <a:path w="79375" h="53339">
                <a:moveTo>
                  <a:pt x="12192" y="53340"/>
                </a:moveTo>
                <a:lnTo>
                  <a:pt x="12192" y="47244"/>
                </a:lnTo>
                <a:lnTo>
                  <a:pt x="6096" y="41148"/>
                </a:lnTo>
                <a:lnTo>
                  <a:pt x="6096" y="53340"/>
                </a:lnTo>
                <a:lnTo>
                  <a:pt x="12192" y="53340"/>
                </a:lnTo>
                <a:close/>
              </a:path>
              <a:path w="79375" h="53339">
                <a:moveTo>
                  <a:pt x="73152" y="13716"/>
                </a:moveTo>
                <a:lnTo>
                  <a:pt x="67056" y="7620"/>
                </a:lnTo>
                <a:lnTo>
                  <a:pt x="67056" y="13716"/>
                </a:lnTo>
                <a:lnTo>
                  <a:pt x="73152" y="13716"/>
                </a:lnTo>
                <a:close/>
              </a:path>
              <a:path w="79375" h="53339">
                <a:moveTo>
                  <a:pt x="73152" y="41148"/>
                </a:moveTo>
                <a:lnTo>
                  <a:pt x="73152" y="13716"/>
                </a:lnTo>
                <a:lnTo>
                  <a:pt x="67056" y="13716"/>
                </a:lnTo>
                <a:lnTo>
                  <a:pt x="67056" y="41148"/>
                </a:lnTo>
                <a:lnTo>
                  <a:pt x="73152" y="41148"/>
                </a:lnTo>
                <a:close/>
              </a:path>
              <a:path w="79375" h="53339">
                <a:moveTo>
                  <a:pt x="73152" y="53340"/>
                </a:moveTo>
                <a:lnTo>
                  <a:pt x="73152" y="41148"/>
                </a:lnTo>
                <a:lnTo>
                  <a:pt x="67056" y="47244"/>
                </a:lnTo>
                <a:lnTo>
                  <a:pt x="67056" y="53340"/>
                </a:lnTo>
                <a:lnTo>
                  <a:pt x="73152" y="5334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560699" y="3704298"/>
            <a:ext cx="10996" cy="26471"/>
          </a:xfrm>
          <a:custGeom>
            <a:avLst/>
            <a:gdLst/>
            <a:ahLst/>
            <a:cxnLst/>
            <a:rect l="l" t="t" r="r" b="b"/>
            <a:pathLst>
              <a:path w="17145" h="41275">
                <a:moveTo>
                  <a:pt x="16764" y="0"/>
                </a:moveTo>
                <a:lnTo>
                  <a:pt x="7620" y="0"/>
                </a:lnTo>
                <a:lnTo>
                  <a:pt x="0" y="41148"/>
                </a:lnTo>
                <a:lnTo>
                  <a:pt x="7620" y="41148"/>
                </a:lnTo>
                <a:lnTo>
                  <a:pt x="167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556790" y="3700388"/>
            <a:ext cx="18733" cy="34209"/>
          </a:xfrm>
          <a:custGeom>
            <a:avLst/>
            <a:gdLst/>
            <a:ahLst/>
            <a:cxnLst/>
            <a:rect l="l" t="t" r="r" b="b"/>
            <a:pathLst>
              <a:path w="29209" h="53339">
                <a:moveTo>
                  <a:pt x="28956" y="7620"/>
                </a:moveTo>
                <a:lnTo>
                  <a:pt x="28956" y="3048"/>
                </a:lnTo>
                <a:lnTo>
                  <a:pt x="25908" y="0"/>
                </a:lnTo>
                <a:lnTo>
                  <a:pt x="10668" y="0"/>
                </a:lnTo>
                <a:lnTo>
                  <a:pt x="7620" y="1524"/>
                </a:lnTo>
                <a:lnTo>
                  <a:pt x="7620" y="4572"/>
                </a:lnTo>
                <a:lnTo>
                  <a:pt x="0" y="45720"/>
                </a:lnTo>
                <a:lnTo>
                  <a:pt x="0" y="50292"/>
                </a:lnTo>
                <a:lnTo>
                  <a:pt x="3048" y="53340"/>
                </a:lnTo>
                <a:lnTo>
                  <a:pt x="6096" y="53340"/>
                </a:lnTo>
                <a:lnTo>
                  <a:pt x="6096" y="41148"/>
                </a:lnTo>
                <a:lnTo>
                  <a:pt x="8636" y="41148"/>
                </a:lnTo>
                <a:lnTo>
                  <a:pt x="13716" y="18288"/>
                </a:lnTo>
                <a:lnTo>
                  <a:pt x="13716" y="12192"/>
                </a:lnTo>
                <a:lnTo>
                  <a:pt x="15341" y="10972"/>
                </a:lnTo>
                <a:lnTo>
                  <a:pt x="16764" y="4572"/>
                </a:lnTo>
                <a:lnTo>
                  <a:pt x="19431" y="7905"/>
                </a:lnTo>
                <a:lnTo>
                  <a:pt x="19812" y="7620"/>
                </a:lnTo>
                <a:lnTo>
                  <a:pt x="19812" y="8382"/>
                </a:lnTo>
                <a:lnTo>
                  <a:pt x="22860" y="12192"/>
                </a:lnTo>
                <a:lnTo>
                  <a:pt x="22860" y="35052"/>
                </a:lnTo>
                <a:lnTo>
                  <a:pt x="28956" y="7620"/>
                </a:lnTo>
                <a:close/>
              </a:path>
              <a:path w="29209" h="53339">
                <a:moveTo>
                  <a:pt x="8636" y="41148"/>
                </a:moveTo>
                <a:lnTo>
                  <a:pt x="6096" y="41148"/>
                </a:lnTo>
                <a:lnTo>
                  <a:pt x="8174" y="43226"/>
                </a:lnTo>
                <a:lnTo>
                  <a:pt x="8636" y="41148"/>
                </a:lnTo>
                <a:close/>
              </a:path>
              <a:path w="29209" h="53339">
                <a:moveTo>
                  <a:pt x="8174" y="43226"/>
                </a:moveTo>
                <a:lnTo>
                  <a:pt x="6096" y="41148"/>
                </a:lnTo>
                <a:lnTo>
                  <a:pt x="6096" y="53340"/>
                </a:lnTo>
                <a:lnTo>
                  <a:pt x="7620" y="53340"/>
                </a:lnTo>
                <a:lnTo>
                  <a:pt x="7620" y="45720"/>
                </a:lnTo>
                <a:lnTo>
                  <a:pt x="8174" y="43226"/>
                </a:lnTo>
                <a:close/>
              </a:path>
              <a:path w="29209" h="53339">
                <a:moveTo>
                  <a:pt x="9361" y="44413"/>
                </a:moveTo>
                <a:lnTo>
                  <a:pt x="8174" y="43226"/>
                </a:lnTo>
                <a:lnTo>
                  <a:pt x="7620" y="45720"/>
                </a:lnTo>
                <a:lnTo>
                  <a:pt x="9361" y="44413"/>
                </a:lnTo>
                <a:close/>
              </a:path>
              <a:path w="29209" h="53339">
                <a:moveTo>
                  <a:pt x="22860" y="35052"/>
                </a:moveTo>
                <a:lnTo>
                  <a:pt x="22860" y="12192"/>
                </a:lnTo>
                <a:lnTo>
                  <a:pt x="19134" y="12192"/>
                </a:lnTo>
                <a:lnTo>
                  <a:pt x="13716" y="48768"/>
                </a:lnTo>
                <a:lnTo>
                  <a:pt x="9361" y="44413"/>
                </a:lnTo>
                <a:lnTo>
                  <a:pt x="7620" y="45720"/>
                </a:lnTo>
                <a:lnTo>
                  <a:pt x="7620" y="53340"/>
                </a:lnTo>
                <a:lnTo>
                  <a:pt x="16764" y="53340"/>
                </a:lnTo>
                <a:lnTo>
                  <a:pt x="19812" y="51816"/>
                </a:lnTo>
                <a:lnTo>
                  <a:pt x="19812" y="48768"/>
                </a:lnTo>
                <a:lnTo>
                  <a:pt x="22860" y="35052"/>
                </a:lnTo>
                <a:close/>
              </a:path>
              <a:path w="29209" h="53339">
                <a:moveTo>
                  <a:pt x="13716" y="41148"/>
                </a:moveTo>
                <a:lnTo>
                  <a:pt x="8636" y="41148"/>
                </a:lnTo>
                <a:lnTo>
                  <a:pt x="8174" y="43226"/>
                </a:lnTo>
                <a:lnTo>
                  <a:pt x="9361" y="44413"/>
                </a:lnTo>
                <a:lnTo>
                  <a:pt x="13716" y="41148"/>
                </a:lnTo>
                <a:close/>
              </a:path>
              <a:path w="29209" h="53339">
                <a:moveTo>
                  <a:pt x="19134" y="12192"/>
                </a:moveTo>
                <a:lnTo>
                  <a:pt x="15070" y="12192"/>
                </a:lnTo>
                <a:lnTo>
                  <a:pt x="8636" y="41148"/>
                </a:lnTo>
                <a:lnTo>
                  <a:pt x="13716" y="41148"/>
                </a:lnTo>
                <a:lnTo>
                  <a:pt x="13716" y="48768"/>
                </a:lnTo>
                <a:lnTo>
                  <a:pt x="19134" y="12192"/>
                </a:lnTo>
                <a:close/>
              </a:path>
              <a:path w="29209" h="53339">
                <a:moveTo>
                  <a:pt x="13716" y="48768"/>
                </a:moveTo>
                <a:lnTo>
                  <a:pt x="13716" y="41148"/>
                </a:lnTo>
                <a:lnTo>
                  <a:pt x="9361" y="44413"/>
                </a:lnTo>
                <a:lnTo>
                  <a:pt x="13716" y="48768"/>
                </a:lnTo>
                <a:close/>
              </a:path>
              <a:path w="29209" h="53339">
                <a:moveTo>
                  <a:pt x="15341" y="10972"/>
                </a:moveTo>
                <a:lnTo>
                  <a:pt x="13716" y="12192"/>
                </a:lnTo>
                <a:lnTo>
                  <a:pt x="15070" y="12192"/>
                </a:lnTo>
                <a:lnTo>
                  <a:pt x="15341" y="10972"/>
                </a:lnTo>
                <a:close/>
              </a:path>
              <a:path w="29209" h="53339">
                <a:moveTo>
                  <a:pt x="15070" y="12192"/>
                </a:moveTo>
                <a:lnTo>
                  <a:pt x="13716" y="12192"/>
                </a:lnTo>
                <a:lnTo>
                  <a:pt x="13716" y="18288"/>
                </a:lnTo>
                <a:lnTo>
                  <a:pt x="15070" y="12192"/>
                </a:lnTo>
                <a:close/>
              </a:path>
              <a:path w="29209" h="53339">
                <a:moveTo>
                  <a:pt x="19716" y="8262"/>
                </a:moveTo>
                <a:lnTo>
                  <a:pt x="19431" y="7905"/>
                </a:lnTo>
                <a:lnTo>
                  <a:pt x="15341" y="10972"/>
                </a:lnTo>
                <a:lnTo>
                  <a:pt x="15070" y="12192"/>
                </a:lnTo>
                <a:lnTo>
                  <a:pt x="19134" y="12192"/>
                </a:lnTo>
                <a:lnTo>
                  <a:pt x="19716" y="8262"/>
                </a:lnTo>
                <a:close/>
              </a:path>
              <a:path w="29209" h="53339">
                <a:moveTo>
                  <a:pt x="19431" y="7905"/>
                </a:moveTo>
                <a:lnTo>
                  <a:pt x="16764" y="4572"/>
                </a:lnTo>
                <a:lnTo>
                  <a:pt x="15341" y="10972"/>
                </a:lnTo>
                <a:lnTo>
                  <a:pt x="19431" y="7905"/>
                </a:lnTo>
                <a:close/>
              </a:path>
              <a:path w="29209" h="53339">
                <a:moveTo>
                  <a:pt x="22860" y="12192"/>
                </a:moveTo>
                <a:lnTo>
                  <a:pt x="19716" y="8262"/>
                </a:lnTo>
                <a:lnTo>
                  <a:pt x="19134" y="12192"/>
                </a:lnTo>
                <a:lnTo>
                  <a:pt x="22860" y="12192"/>
                </a:lnTo>
                <a:close/>
              </a:path>
              <a:path w="29209" h="53339">
                <a:moveTo>
                  <a:pt x="19812" y="7620"/>
                </a:moveTo>
                <a:lnTo>
                  <a:pt x="19431" y="7905"/>
                </a:lnTo>
                <a:lnTo>
                  <a:pt x="19716" y="8262"/>
                </a:lnTo>
                <a:lnTo>
                  <a:pt x="19812" y="7620"/>
                </a:lnTo>
                <a:close/>
              </a:path>
              <a:path w="29209" h="53339">
                <a:moveTo>
                  <a:pt x="19812" y="8382"/>
                </a:moveTo>
                <a:lnTo>
                  <a:pt x="19812" y="7620"/>
                </a:lnTo>
                <a:lnTo>
                  <a:pt x="19716" y="826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598239" y="3700388"/>
            <a:ext cx="145631" cy="85033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932017" y="3742416"/>
            <a:ext cx="0" cy="90001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0" y="140208"/>
                </a:lnTo>
              </a:path>
            </a:pathLst>
          </a:custGeom>
          <a:ln w="2286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19799" y="3738506"/>
            <a:ext cx="23620" cy="97739"/>
          </a:xfrm>
          <a:custGeom>
            <a:avLst/>
            <a:gdLst/>
            <a:ahLst/>
            <a:cxnLst/>
            <a:rect l="l" t="t" r="r" b="b"/>
            <a:pathLst>
              <a:path w="36829" h="152400">
                <a:moveTo>
                  <a:pt x="36576" y="152400"/>
                </a:moveTo>
                <a:lnTo>
                  <a:pt x="36576" y="0"/>
                </a:lnTo>
                <a:lnTo>
                  <a:pt x="0" y="0"/>
                </a:lnTo>
                <a:lnTo>
                  <a:pt x="0" y="152400"/>
                </a:lnTo>
                <a:lnTo>
                  <a:pt x="7620" y="152400"/>
                </a:lnTo>
                <a:lnTo>
                  <a:pt x="7620" y="13716"/>
                </a:lnTo>
                <a:lnTo>
                  <a:pt x="13716" y="6096"/>
                </a:lnTo>
                <a:lnTo>
                  <a:pt x="13716" y="13716"/>
                </a:lnTo>
                <a:lnTo>
                  <a:pt x="24384" y="13716"/>
                </a:lnTo>
                <a:lnTo>
                  <a:pt x="24384" y="6096"/>
                </a:lnTo>
                <a:lnTo>
                  <a:pt x="30480" y="13716"/>
                </a:lnTo>
                <a:lnTo>
                  <a:pt x="30480" y="152400"/>
                </a:lnTo>
                <a:lnTo>
                  <a:pt x="36576" y="152400"/>
                </a:lnTo>
                <a:close/>
              </a:path>
              <a:path w="36829" h="152400">
                <a:moveTo>
                  <a:pt x="13716" y="13716"/>
                </a:moveTo>
                <a:lnTo>
                  <a:pt x="13716" y="6096"/>
                </a:lnTo>
                <a:lnTo>
                  <a:pt x="7620" y="13716"/>
                </a:lnTo>
                <a:lnTo>
                  <a:pt x="13716" y="13716"/>
                </a:lnTo>
                <a:close/>
              </a:path>
              <a:path w="36829" h="152400">
                <a:moveTo>
                  <a:pt x="13716" y="140208"/>
                </a:moveTo>
                <a:lnTo>
                  <a:pt x="13716" y="13716"/>
                </a:lnTo>
                <a:lnTo>
                  <a:pt x="7620" y="13716"/>
                </a:lnTo>
                <a:lnTo>
                  <a:pt x="7620" y="140208"/>
                </a:lnTo>
                <a:lnTo>
                  <a:pt x="13716" y="140208"/>
                </a:lnTo>
                <a:close/>
              </a:path>
              <a:path w="36829" h="152400">
                <a:moveTo>
                  <a:pt x="30480" y="140208"/>
                </a:moveTo>
                <a:lnTo>
                  <a:pt x="7620" y="140208"/>
                </a:lnTo>
                <a:lnTo>
                  <a:pt x="13716" y="146304"/>
                </a:lnTo>
                <a:lnTo>
                  <a:pt x="13716" y="152400"/>
                </a:lnTo>
                <a:lnTo>
                  <a:pt x="24384" y="152400"/>
                </a:lnTo>
                <a:lnTo>
                  <a:pt x="24384" y="146304"/>
                </a:lnTo>
                <a:lnTo>
                  <a:pt x="30480" y="140208"/>
                </a:lnTo>
                <a:close/>
              </a:path>
              <a:path w="36829" h="152400">
                <a:moveTo>
                  <a:pt x="13716" y="152400"/>
                </a:moveTo>
                <a:lnTo>
                  <a:pt x="13716" y="146304"/>
                </a:lnTo>
                <a:lnTo>
                  <a:pt x="7620" y="140208"/>
                </a:lnTo>
                <a:lnTo>
                  <a:pt x="7620" y="152400"/>
                </a:lnTo>
                <a:lnTo>
                  <a:pt x="13716" y="152400"/>
                </a:lnTo>
                <a:close/>
              </a:path>
              <a:path w="36829" h="152400">
                <a:moveTo>
                  <a:pt x="30480" y="13716"/>
                </a:moveTo>
                <a:lnTo>
                  <a:pt x="24384" y="6096"/>
                </a:lnTo>
                <a:lnTo>
                  <a:pt x="24384" y="13716"/>
                </a:lnTo>
                <a:lnTo>
                  <a:pt x="30480" y="13716"/>
                </a:lnTo>
                <a:close/>
              </a:path>
              <a:path w="36829" h="152400">
                <a:moveTo>
                  <a:pt x="30480" y="140208"/>
                </a:moveTo>
                <a:lnTo>
                  <a:pt x="30480" y="13716"/>
                </a:lnTo>
                <a:lnTo>
                  <a:pt x="24384" y="13716"/>
                </a:lnTo>
                <a:lnTo>
                  <a:pt x="24384" y="140208"/>
                </a:lnTo>
                <a:lnTo>
                  <a:pt x="30480" y="140208"/>
                </a:lnTo>
                <a:close/>
              </a:path>
              <a:path w="36829" h="152400">
                <a:moveTo>
                  <a:pt x="30480" y="152400"/>
                </a:moveTo>
                <a:lnTo>
                  <a:pt x="30480" y="140208"/>
                </a:lnTo>
                <a:lnTo>
                  <a:pt x="24384" y="146304"/>
                </a:lnTo>
                <a:lnTo>
                  <a:pt x="24384" y="152400"/>
                </a:lnTo>
                <a:lnTo>
                  <a:pt x="30480" y="15240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847151" y="3816369"/>
            <a:ext cx="188554" cy="195237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defTabSz="586405">
              <a:spcBef>
                <a:spcPts val="61"/>
              </a:spcBef>
            </a:pPr>
            <a:r>
              <a:rPr sz="1218" b="1" spc="-3" dirty="0">
                <a:solidFill>
                  <a:srgbClr val="000065"/>
                </a:solidFill>
                <a:latin typeface="Arial"/>
                <a:cs typeface="Arial"/>
              </a:rPr>
              <a:t>65</a:t>
            </a:r>
            <a:endParaRPr sz="121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4566963" y="2501134"/>
            <a:ext cx="66462" cy="7916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600194" y="2639922"/>
            <a:ext cx="0" cy="1102819"/>
          </a:xfrm>
          <a:custGeom>
            <a:avLst/>
            <a:gdLst/>
            <a:ahLst/>
            <a:cxnLst/>
            <a:rect l="l" t="t" r="r" b="b"/>
            <a:pathLst>
              <a:path h="1719579">
                <a:moveTo>
                  <a:pt x="0" y="0"/>
                </a:moveTo>
                <a:lnTo>
                  <a:pt x="0" y="1719072"/>
                </a:lnTo>
              </a:path>
            </a:pathLst>
          </a:custGeom>
          <a:ln w="2438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4588465" y="2636013"/>
            <a:ext cx="23620" cy="1111370"/>
          </a:xfrm>
          <a:custGeom>
            <a:avLst/>
            <a:gdLst/>
            <a:ahLst/>
            <a:cxnLst/>
            <a:rect l="l" t="t" r="r" b="b"/>
            <a:pathLst>
              <a:path w="36830" h="1732914">
                <a:moveTo>
                  <a:pt x="36576" y="1732788"/>
                </a:moveTo>
                <a:lnTo>
                  <a:pt x="36576" y="0"/>
                </a:lnTo>
                <a:lnTo>
                  <a:pt x="0" y="0"/>
                </a:lnTo>
                <a:lnTo>
                  <a:pt x="0" y="1732788"/>
                </a:lnTo>
                <a:lnTo>
                  <a:pt x="6096" y="1732788"/>
                </a:lnTo>
                <a:lnTo>
                  <a:pt x="6096" y="13716"/>
                </a:lnTo>
                <a:lnTo>
                  <a:pt x="12192" y="6096"/>
                </a:lnTo>
                <a:lnTo>
                  <a:pt x="12192" y="13716"/>
                </a:lnTo>
                <a:lnTo>
                  <a:pt x="22860" y="13716"/>
                </a:lnTo>
                <a:lnTo>
                  <a:pt x="22860" y="6096"/>
                </a:lnTo>
                <a:lnTo>
                  <a:pt x="30480" y="13716"/>
                </a:lnTo>
                <a:lnTo>
                  <a:pt x="30480" y="1732788"/>
                </a:lnTo>
                <a:lnTo>
                  <a:pt x="36576" y="1732788"/>
                </a:lnTo>
                <a:close/>
              </a:path>
              <a:path w="36830" h="1732914">
                <a:moveTo>
                  <a:pt x="12192" y="13716"/>
                </a:moveTo>
                <a:lnTo>
                  <a:pt x="12192" y="6096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36830" h="1732914">
                <a:moveTo>
                  <a:pt x="12192" y="1719072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1719072"/>
                </a:lnTo>
                <a:lnTo>
                  <a:pt x="12192" y="1719072"/>
                </a:lnTo>
                <a:close/>
              </a:path>
              <a:path w="36830" h="1732914">
                <a:moveTo>
                  <a:pt x="30480" y="1719072"/>
                </a:moveTo>
                <a:lnTo>
                  <a:pt x="6096" y="1719072"/>
                </a:lnTo>
                <a:lnTo>
                  <a:pt x="12192" y="1725168"/>
                </a:lnTo>
                <a:lnTo>
                  <a:pt x="12192" y="1732788"/>
                </a:lnTo>
                <a:lnTo>
                  <a:pt x="22860" y="1732788"/>
                </a:lnTo>
                <a:lnTo>
                  <a:pt x="22860" y="1725168"/>
                </a:lnTo>
                <a:lnTo>
                  <a:pt x="30480" y="1719072"/>
                </a:lnTo>
                <a:close/>
              </a:path>
              <a:path w="36830" h="1732914">
                <a:moveTo>
                  <a:pt x="12192" y="1732788"/>
                </a:moveTo>
                <a:lnTo>
                  <a:pt x="12192" y="1725168"/>
                </a:lnTo>
                <a:lnTo>
                  <a:pt x="6096" y="1719072"/>
                </a:lnTo>
                <a:lnTo>
                  <a:pt x="6096" y="1732788"/>
                </a:lnTo>
                <a:lnTo>
                  <a:pt x="12192" y="1732788"/>
                </a:lnTo>
                <a:close/>
              </a:path>
              <a:path w="36830" h="1732914">
                <a:moveTo>
                  <a:pt x="30480" y="13716"/>
                </a:moveTo>
                <a:lnTo>
                  <a:pt x="22860" y="6096"/>
                </a:lnTo>
                <a:lnTo>
                  <a:pt x="22860" y="13716"/>
                </a:lnTo>
                <a:lnTo>
                  <a:pt x="30480" y="13716"/>
                </a:lnTo>
                <a:close/>
              </a:path>
              <a:path w="36830" h="1732914">
                <a:moveTo>
                  <a:pt x="30480" y="1719072"/>
                </a:moveTo>
                <a:lnTo>
                  <a:pt x="30480" y="13716"/>
                </a:lnTo>
                <a:lnTo>
                  <a:pt x="22860" y="13716"/>
                </a:lnTo>
                <a:lnTo>
                  <a:pt x="22860" y="1719072"/>
                </a:lnTo>
                <a:lnTo>
                  <a:pt x="30480" y="1719072"/>
                </a:lnTo>
                <a:close/>
              </a:path>
              <a:path w="36830" h="1732914">
                <a:moveTo>
                  <a:pt x="30480" y="1732788"/>
                </a:moveTo>
                <a:lnTo>
                  <a:pt x="30480" y="1719072"/>
                </a:lnTo>
                <a:lnTo>
                  <a:pt x="22860" y="1725168"/>
                </a:lnTo>
                <a:lnTo>
                  <a:pt x="22860" y="1732788"/>
                </a:lnTo>
                <a:lnTo>
                  <a:pt x="30480" y="17327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566963" y="2603759"/>
            <a:ext cx="66462" cy="78191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593931" y="3746325"/>
            <a:ext cx="23620" cy="90001"/>
          </a:xfrm>
          <a:custGeom>
            <a:avLst/>
            <a:gdLst/>
            <a:ahLst/>
            <a:cxnLst/>
            <a:rect l="l" t="t" r="r" b="b"/>
            <a:pathLst>
              <a:path w="36829" h="140335">
                <a:moveTo>
                  <a:pt x="36576" y="140208"/>
                </a:moveTo>
                <a:lnTo>
                  <a:pt x="36576" y="0"/>
                </a:lnTo>
                <a:lnTo>
                  <a:pt x="0" y="0"/>
                </a:lnTo>
                <a:lnTo>
                  <a:pt x="0" y="140208"/>
                </a:lnTo>
                <a:lnTo>
                  <a:pt x="6096" y="140208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22860" y="12192"/>
                </a:lnTo>
                <a:lnTo>
                  <a:pt x="22860" y="6096"/>
                </a:lnTo>
                <a:lnTo>
                  <a:pt x="30480" y="12192"/>
                </a:lnTo>
                <a:lnTo>
                  <a:pt x="30480" y="140208"/>
                </a:lnTo>
                <a:lnTo>
                  <a:pt x="36576" y="140208"/>
                </a:lnTo>
                <a:close/>
              </a:path>
              <a:path w="36829" h="140335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36829" h="140335">
                <a:moveTo>
                  <a:pt x="12192" y="128016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128016"/>
                </a:lnTo>
                <a:lnTo>
                  <a:pt x="12192" y="128016"/>
                </a:lnTo>
                <a:close/>
              </a:path>
              <a:path w="36829" h="140335">
                <a:moveTo>
                  <a:pt x="30480" y="128016"/>
                </a:moveTo>
                <a:lnTo>
                  <a:pt x="6096" y="128016"/>
                </a:lnTo>
                <a:lnTo>
                  <a:pt x="12192" y="134112"/>
                </a:lnTo>
                <a:lnTo>
                  <a:pt x="12192" y="140208"/>
                </a:lnTo>
                <a:lnTo>
                  <a:pt x="22860" y="140208"/>
                </a:lnTo>
                <a:lnTo>
                  <a:pt x="22860" y="134112"/>
                </a:lnTo>
                <a:lnTo>
                  <a:pt x="30480" y="128016"/>
                </a:lnTo>
                <a:close/>
              </a:path>
              <a:path w="36829" h="140335">
                <a:moveTo>
                  <a:pt x="12192" y="140208"/>
                </a:moveTo>
                <a:lnTo>
                  <a:pt x="12192" y="134112"/>
                </a:lnTo>
                <a:lnTo>
                  <a:pt x="6096" y="128016"/>
                </a:lnTo>
                <a:lnTo>
                  <a:pt x="6096" y="140208"/>
                </a:lnTo>
                <a:lnTo>
                  <a:pt x="12192" y="140208"/>
                </a:lnTo>
                <a:close/>
              </a:path>
              <a:path w="36829" h="140335">
                <a:moveTo>
                  <a:pt x="30480" y="12192"/>
                </a:moveTo>
                <a:lnTo>
                  <a:pt x="22860" y="6096"/>
                </a:lnTo>
                <a:lnTo>
                  <a:pt x="22860" y="12192"/>
                </a:lnTo>
                <a:lnTo>
                  <a:pt x="30480" y="12192"/>
                </a:lnTo>
                <a:close/>
              </a:path>
              <a:path w="36829" h="140335">
                <a:moveTo>
                  <a:pt x="30480" y="128016"/>
                </a:moveTo>
                <a:lnTo>
                  <a:pt x="30480" y="12192"/>
                </a:lnTo>
                <a:lnTo>
                  <a:pt x="22860" y="12192"/>
                </a:lnTo>
                <a:lnTo>
                  <a:pt x="22860" y="128016"/>
                </a:lnTo>
                <a:lnTo>
                  <a:pt x="30480" y="128016"/>
                </a:lnTo>
                <a:close/>
              </a:path>
              <a:path w="36829" h="140335">
                <a:moveTo>
                  <a:pt x="30480" y="140208"/>
                </a:moveTo>
                <a:lnTo>
                  <a:pt x="30480" y="128016"/>
                </a:lnTo>
                <a:lnTo>
                  <a:pt x="22860" y="134112"/>
                </a:lnTo>
                <a:lnTo>
                  <a:pt x="22860" y="140208"/>
                </a:lnTo>
                <a:lnTo>
                  <a:pt x="30480" y="1402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521281" y="3816369"/>
            <a:ext cx="274483" cy="195237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defTabSz="586405">
              <a:spcBef>
                <a:spcPts val="61"/>
              </a:spcBef>
            </a:pPr>
            <a:r>
              <a:rPr sz="1218" b="1" spc="-3" dirty="0">
                <a:solidFill>
                  <a:srgbClr val="000065"/>
                </a:solidFill>
                <a:latin typeface="Arial"/>
                <a:cs typeface="Arial"/>
              </a:rPr>
              <a:t>100</a:t>
            </a:r>
            <a:endParaRPr sz="121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600194" y="2422943"/>
            <a:ext cx="0" cy="121359"/>
          </a:xfrm>
          <a:custGeom>
            <a:avLst/>
            <a:gdLst/>
            <a:ahLst/>
            <a:cxnLst/>
            <a:rect l="l" t="t" r="r" b="b"/>
            <a:pathLst>
              <a:path h="189229">
                <a:moveTo>
                  <a:pt x="0" y="0"/>
                </a:moveTo>
                <a:lnTo>
                  <a:pt x="0" y="188975"/>
                </a:lnTo>
              </a:path>
            </a:pathLst>
          </a:custGeom>
          <a:ln w="2438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588465" y="2422943"/>
            <a:ext cx="23620" cy="126246"/>
          </a:xfrm>
          <a:custGeom>
            <a:avLst/>
            <a:gdLst/>
            <a:ahLst/>
            <a:cxnLst/>
            <a:rect l="l" t="t" r="r" b="b"/>
            <a:pathLst>
              <a:path w="36830" h="196850">
                <a:moveTo>
                  <a:pt x="12192" y="182879"/>
                </a:moveTo>
                <a:lnTo>
                  <a:pt x="12192" y="0"/>
                </a:lnTo>
                <a:lnTo>
                  <a:pt x="0" y="0"/>
                </a:lnTo>
                <a:lnTo>
                  <a:pt x="0" y="196595"/>
                </a:lnTo>
                <a:lnTo>
                  <a:pt x="6096" y="196595"/>
                </a:lnTo>
                <a:lnTo>
                  <a:pt x="6096" y="182879"/>
                </a:lnTo>
                <a:lnTo>
                  <a:pt x="12192" y="182879"/>
                </a:lnTo>
                <a:close/>
              </a:path>
              <a:path w="36830" h="196850">
                <a:moveTo>
                  <a:pt x="30480" y="182879"/>
                </a:moveTo>
                <a:lnTo>
                  <a:pt x="6096" y="182879"/>
                </a:lnTo>
                <a:lnTo>
                  <a:pt x="12192" y="188975"/>
                </a:lnTo>
                <a:lnTo>
                  <a:pt x="12192" y="196595"/>
                </a:lnTo>
                <a:lnTo>
                  <a:pt x="22860" y="196595"/>
                </a:lnTo>
                <a:lnTo>
                  <a:pt x="22860" y="188975"/>
                </a:lnTo>
                <a:lnTo>
                  <a:pt x="30480" y="182879"/>
                </a:lnTo>
                <a:close/>
              </a:path>
              <a:path w="36830" h="196850">
                <a:moveTo>
                  <a:pt x="12192" y="196595"/>
                </a:moveTo>
                <a:lnTo>
                  <a:pt x="12192" y="188975"/>
                </a:lnTo>
                <a:lnTo>
                  <a:pt x="6096" y="182879"/>
                </a:lnTo>
                <a:lnTo>
                  <a:pt x="6096" y="196595"/>
                </a:lnTo>
                <a:lnTo>
                  <a:pt x="12192" y="196595"/>
                </a:lnTo>
                <a:close/>
              </a:path>
              <a:path w="36830" h="196850">
                <a:moveTo>
                  <a:pt x="36576" y="196595"/>
                </a:moveTo>
                <a:lnTo>
                  <a:pt x="36576" y="0"/>
                </a:lnTo>
                <a:lnTo>
                  <a:pt x="22860" y="0"/>
                </a:lnTo>
                <a:lnTo>
                  <a:pt x="22860" y="182879"/>
                </a:lnTo>
                <a:lnTo>
                  <a:pt x="30480" y="182879"/>
                </a:lnTo>
                <a:lnTo>
                  <a:pt x="30480" y="196595"/>
                </a:lnTo>
                <a:lnTo>
                  <a:pt x="36576" y="196595"/>
                </a:lnTo>
                <a:close/>
              </a:path>
              <a:path w="36830" h="196850">
                <a:moveTo>
                  <a:pt x="30480" y="196595"/>
                </a:moveTo>
                <a:lnTo>
                  <a:pt x="30480" y="182879"/>
                </a:lnTo>
                <a:lnTo>
                  <a:pt x="22860" y="188975"/>
                </a:lnTo>
                <a:lnTo>
                  <a:pt x="22860" y="196595"/>
                </a:lnTo>
                <a:lnTo>
                  <a:pt x="30480" y="196595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4781988" y="3743393"/>
            <a:ext cx="2825871" cy="0"/>
          </a:xfrm>
          <a:custGeom>
            <a:avLst/>
            <a:gdLst/>
            <a:ahLst/>
            <a:cxnLst/>
            <a:rect l="l" t="t" r="r" b="b"/>
            <a:pathLst>
              <a:path w="4406265">
                <a:moveTo>
                  <a:pt x="0" y="0"/>
                </a:moveTo>
                <a:lnTo>
                  <a:pt x="4405884" y="0"/>
                </a:lnTo>
              </a:path>
            </a:pathLst>
          </a:custGeom>
          <a:ln w="21336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778078" y="3732642"/>
            <a:ext cx="2834423" cy="21584"/>
          </a:xfrm>
          <a:custGeom>
            <a:avLst/>
            <a:gdLst/>
            <a:ahLst/>
            <a:cxnLst/>
            <a:rect l="l" t="t" r="r" b="b"/>
            <a:pathLst>
              <a:path w="4419600" h="33654">
                <a:moveTo>
                  <a:pt x="4419600" y="33528"/>
                </a:moveTo>
                <a:lnTo>
                  <a:pt x="4419600" y="0"/>
                </a:lnTo>
                <a:lnTo>
                  <a:pt x="0" y="0"/>
                </a:lnTo>
                <a:lnTo>
                  <a:pt x="0" y="33528"/>
                </a:lnTo>
                <a:lnTo>
                  <a:pt x="6096" y="33528"/>
                </a:lnTo>
                <a:lnTo>
                  <a:pt x="6096" y="12192"/>
                </a:lnTo>
                <a:lnTo>
                  <a:pt x="12192" y="6096"/>
                </a:lnTo>
                <a:lnTo>
                  <a:pt x="12192" y="12192"/>
                </a:lnTo>
                <a:lnTo>
                  <a:pt x="4405884" y="12192"/>
                </a:lnTo>
                <a:lnTo>
                  <a:pt x="4405884" y="6096"/>
                </a:lnTo>
                <a:lnTo>
                  <a:pt x="4411980" y="12192"/>
                </a:lnTo>
                <a:lnTo>
                  <a:pt x="4411980" y="33528"/>
                </a:lnTo>
                <a:lnTo>
                  <a:pt x="4419600" y="33528"/>
                </a:lnTo>
                <a:close/>
              </a:path>
              <a:path w="4419600" h="33654">
                <a:moveTo>
                  <a:pt x="12192" y="12192"/>
                </a:moveTo>
                <a:lnTo>
                  <a:pt x="12192" y="6096"/>
                </a:lnTo>
                <a:lnTo>
                  <a:pt x="6096" y="12192"/>
                </a:lnTo>
                <a:lnTo>
                  <a:pt x="12192" y="12192"/>
                </a:lnTo>
                <a:close/>
              </a:path>
              <a:path w="4419600" h="33654">
                <a:moveTo>
                  <a:pt x="12192" y="21336"/>
                </a:moveTo>
                <a:lnTo>
                  <a:pt x="12192" y="12192"/>
                </a:lnTo>
                <a:lnTo>
                  <a:pt x="6096" y="12192"/>
                </a:lnTo>
                <a:lnTo>
                  <a:pt x="6096" y="21336"/>
                </a:lnTo>
                <a:lnTo>
                  <a:pt x="12192" y="21336"/>
                </a:lnTo>
                <a:close/>
              </a:path>
              <a:path w="4419600" h="33654">
                <a:moveTo>
                  <a:pt x="4411980" y="21336"/>
                </a:moveTo>
                <a:lnTo>
                  <a:pt x="6096" y="21336"/>
                </a:lnTo>
                <a:lnTo>
                  <a:pt x="12192" y="27432"/>
                </a:lnTo>
                <a:lnTo>
                  <a:pt x="12192" y="33528"/>
                </a:lnTo>
                <a:lnTo>
                  <a:pt x="4405884" y="33528"/>
                </a:lnTo>
                <a:lnTo>
                  <a:pt x="4405884" y="27432"/>
                </a:lnTo>
                <a:lnTo>
                  <a:pt x="4411980" y="21336"/>
                </a:lnTo>
                <a:close/>
              </a:path>
              <a:path w="4419600" h="33654">
                <a:moveTo>
                  <a:pt x="12192" y="33528"/>
                </a:moveTo>
                <a:lnTo>
                  <a:pt x="12192" y="27432"/>
                </a:lnTo>
                <a:lnTo>
                  <a:pt x="6096" y="21336"/>
                </a:lnTo>
                <a:lnTo>
                  <a:pt x="6096" y="33528"/>
                </a:lnTo>
                <a:lnTo>
                  <a:pt x="12192" y="33528"/>
                </a:lnTo>
                <a:close/>
              </a:path>
              <a:path w="4419600" h="33654">
                <a:moveTo>
                  <a:pt x="4411980" y="12192"/>
                </a:moveTo>
                <a:lnTo>
                  <a:pt x="4405884" y="6096"/>
                </a:lnTo>
                <a:lnTo>
                  <a:pt x="4405884" y="12192"/>
                </a:lnTo>
                <a:lnTo>
                  <a:pt x="4411980" y="12192"/>
                </a:lnTo>
                <a:close/>
              </a:path>
              <a:path w="4419600" h="33654">
                <a:moveTo>
                  <a:pt x="4411980" y="21336"/>
                </a:moveTo>
                <a:lnTo>
                  <a:pt x="4411980" y="12192"/>
                </a:lnTo>
                <a:lnTo>
                  <a:pt x="4405884" y="12192"/>
                </a:lnTo>
                <a:lnTo>
                  <a:pt x="4405884" y="21336"/>
                </a:lnTo>
                <a:lnTo>
                  <a:pt x="4411980" y="21336"/>
                </a:lnTo>
                <a:close/>
              </a:path>
              <a:path w="4419600" h="33654">
                <a:moveTo>
                  <a:pt x="4411980" y="33528"/>
                </a:moveTo>
                <a:lnTo>
                  <a:pt x="4411980" y="21336"/>
                </a:lnTo>
                <a:lnTo>
                  <a:pt x="4405884" y="27432"/>
                </a:lnTo>
                <a:lnTo>
                  <a:pt x="4405884" y="33528"/>
                </a:lnTo>
                <a:lnTo>
                  <a:pt x="4411980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766350" y="3704298"/>
            <a:ext cx="25656" cy="77376"/>
          </a:xfrm>
          <a:custGeom>
            <a:avLst/>
            <a:gdLst/>
            <a:ahLst/>
            <a:cxnLst/>
            <a:rect l="l" t="t" r="r" b="b"/>
            <a:pathLst>
              <a:path w="40004" h="120650">
                <a:moveTo>
                  <a:pt x="39624" y="9144"/>
                </a:moveTo>
                <a:lnTo>
                  <a:pt x="15240" y="0"/>
                </a:lnTo>
                <a:lnTo>
                  <a:pt x="0" y="109728"/>
                </a:lnTo>
                <a:lnTo>
                  <a:pt x="15240" y="120396"/>
                </a:lnTo>
                <a:lnTo>
                  <a:pt x="39624" y="914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762440" y="3700388"/>
            <a:ext cx="34209" cy="85114"/>
          </a:xfrm>
          <a:custGeom>
            <a:avLst/>
            <a:gdLst/>
            <a:ahLst/>
            <a:cxnLst/>
            <a:rect l="l" t="t" r="r" b="b"/>
            <a:pathLst>
              <a:path w="53339" h="132714">
                <a:moveTo>
                  <a:pt x="53340" y="13716"/>
                </a:moveTo>
                <a:lnTo>
                  <a:pt x="51816" y="10668"/>
                </a:lnTo>
                <a:lnTo>
                  <a:pt x="48768" y="10668"/>
                </a:lnTo>
                <a:lnTo>
                  <a:pt x="24384" y="0"/>
                </a:lnTo>
                <a:lnTo>
                  <a:pt x="18288" y="0"/>
                </a:lnTo>
                <a:lnTo>
                  <a:pt x="16764" y="1524"/>
                </a:lnTo>
                <a:lnTo>
                  <a:pt x="16764" y="3048"/>
                </a:lnTo>
                <a:lnTo>
                  <a:pt x="15240" y="4572"/>
                </a:lnTo>
                <a:lnTo>
                  <a:pt x="0" y="115824"/>
                </a:lnTo>
                <a:lnTo>
                  <a:pt x="0" y="120396"/>
                </a:lnTo>
                <a:lnTo>
                  <a:pt x="3048" y="121920"/>
                </a:lnTo>
                <a:lnTo>
                  <a:pt x="9144" y="126187"/>
                </a:lnTo>
                <a:lnTo>
                  <a:pt x="9144" y="111252"/>
                </a:lnTo>
                <a:lnTo>
                  <a:pt x="12763" y="113555"/>
                </a:lnTo>
                <a:lnTo>
                  <a:pt x="19812" y="66778"/>
                </a:lnTo>
                <a:lnTo>
                  <a:pt x="19812" y="12192"/>
                </a:lnTo>
                <a:lnTo>
                  <a:pt x="28956" y="6096"/>
                </a:lnTo>
                <a:lnTo>
                  <a:pt x="28956" y="15849"/>
                </a:lnTo>
                <a:lnTo>
                  <a:pt x="38628" y="19718"/>
                </a:lnTo>
                <a:lnTo>
                  <a:pt x="39624" y="15240"/>
                </a:lnTo>
                <a:lnTo>
                  <a:pt x="42672" y="21336"/>
                </a:lnTo>
                <a:lnTo>
                  <a:pt x="42672" y="61264"/>
                </a:lnTo>
                <a:lnTo>
                  <a:pt x="51816" y="16764"/>
                </a:lnTo>
                <a:lnTo>
                  <a:pt x="53340" y="13716"/>
                </a:lnTo>
                <a:close/>
              </a:path>
              <a:path w="53339" h="132714">
                <a:moveTo>
                  <a:pt x="12763" y="113555"/>
                </a:moveTo>
                <a:lnTo>
                  <a:pt x="9144" y="111252"/>
                </a:lnTo>
                <a:lnTo>
                  <a:pt x="12192" y="117348"/>
                </a:lnTo>
                <a:lnTo>
                  <a:pt x="12763" y="113555"/>
                </a:lnTo>
                <a:close/>
              </a:path>
              <a:path w="53339" h="132714">
                <a:moveTo>
                  <a:pt x="17155" y="116349"/>
                </a:moveTo>
                <a:lnTo>
                  <a:pt x="12763" y="113555"/>
                </a:lnTo>
                <a:lnTo>
                  <a:pt x="12192" y="117348"/>
                </a:lnTo>
                <a:lnTo>
                  <a:pt x="9144" y="111252"/>
                </a:lnTo>
                <a:lnTo>
                  <a:pt x="9144" y="126187"/>
                </a:lnTo>
                <a:lnTo>
                  <a:pt x="15240" y="130454"/>
                </a:lnTo>
                <a:lnTo>
                  <a:pt x="15240" y="124968"/>
                </a:lnTo>
                <a:lnTo>
                  <a:pt x="17155" y="116349"/>
                </a:lnTo>
                <a:close/>
              </a:path>
              <a:path w="53339" h="132714">
                <a:moveTo>
                  <a:pt x="25908" y="121920"/>
                </a:moveTo>
                <a:lnTo>
                  <a:pt x="17155" y="116349"/>
                </a:lnTo>
                <a:lnTo>
                  <a:pt x="15240" y="124968"/>
                </a:lnTo>
                <a:lnTo>
                  <a:pt x="25908" y="121920"/>
                </a:lnTo>
                <a:close/>
              </a:path>
              <a:path w="53339" h="132714">
                <a:moveTo>
                  <a:pt x="25908" y="131064"/>
                </a:moveTo>
                <a:lnTo>
                  <a:pt x="25908" y="121920"/>
                </a:lnTo>
                <a:lnTo>
                  <a:pt x="15240" y="124968"/>
                </a:lnTo>
                <a:lnTo>
                  <a:pt x="15240" y="130454"/>
                </a:lnTo>
                <a:lnTo>
                  <a:pt x="18288" y="132588"/>
                </a:lnTo>
                <a:lnTo>
                  <a:pt x="24384" y="132588"/>
                </a:lnTo>
                <a:lnTo>
                  <a:pt x="25908" y="131064"/>
                </a:lnTo>
                <a:close/>
              </a:path>
              <a:path w="53339" h="132714">
                <a:moveTo>
                  <a:pt x="42672" y="61264"/>
                </a:moveTo>
                <a:lnTo>
                  <a:pt x="42672" y="21336"/>
                </a:lnTo>
                <a:lnTo>
                  <a:pt x="38628" y="19718"/>
                </a:lnTo>
                <a:lnTo>
                  <a:pt x="17155" y="116349"/>
                </a:lnTo>
                <a:lnTo>
                  <a:pt x="25908" y="121920"/>
                </a:lnTo>
                <a:lnTo>
                  <a:pt x="25908" y="131064"/>
                </a:lnTo>
                <a:lnTo>
                  <a:pt x="28956" y="128016"/>
                </a:lnTo>
                <a:lnTo>
                  <a:pt x="42672" y="61264"/>
                </a:lnTo>
                <a:close/>
              </a:path>
              <a:path w="53339" h="132714">
                <a:moveTo>
                  <a:pt x="28956" y="6096"/>
                </a:moveTo>
                <a:lnTo>
                  <a:pt x="19812" y="12192"/>
                </a:lnTo>
                <a:lnTo>
                  <a:pt x="27569" y="15295"/>
                </a:lnTo>
                <a:lnTo>
                  <a:pt x="28956" y="6096"/>
                </a:lnTo>
                <a:close/>
              </a:path>
              <a:path w="53339" h="132714">
                <a:moveTo>
                  <a:pt x="27569" y="15295"/>
                </a:moveTo>
                <a:lnTo>
                  <a:pt x="19812" y="12192"/>
                </a:lnTo>
                <a:lnTo>
                  <a:pt x="19812" y="66778"/>
                </a:lnTo>
                <a:lnTo>
                  <a:pt x="27569" y="15295"/>
                </a:lnTo>
                <a:close/>
              </a:path>
              <a:path w="53339" h="132714">
                <a:moveTo>
                  <a:pt x="28956" y="15849"/>
                </a:moveTo>
                <a:lnTo>
                  <a:pt x="28956" y="6096"/>
                </a:lnTo>
                <a:lnTo>
                  <a:pt x="27569" y="15295"/>
                </a:lnTo>
                <a:lnTo>
                  <a:pt x="28956" y="15849"/>
                </a:lnTo>
                <a:close/>
              </a:path>
              <a:path w="53339" h="132714">
                <a:moveTo>
                  <a:pt x="42672" y="21336"/>
                </a:moveTo>
                <a:lnTo>
                  <a:pt x="39624" y="15240"/>
                </a:lnTo>
                <a:lnTo>
                  <a:pt x="38628" y="19718"/>
                </a:lnTo>
                <a:lnTo>
                  <a:pt x="42672" y="2133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296705" y="1953783"/>
            <a:ext cx="192360" cy="123802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145" defTabSz="586405">
              <a:lnSpc>
                <a:spcPts val="1485"/>
              </a:lnSpc>
            </a:pPr>
            <a:r>
              <a:rPr sz="1283" b="1" spc="-3" dirty="0">
                <a:solidFill>
                  <a:srgbClr val="000065"/>
                </a:solidFill>
                <a:latin typeface="Arial"/>
                <a:cs typeface="Arial"/>
              </a:rPr>
              <a:t>Funzione</a:t>
            </a:r>
            <a:r>
              <a:rPr sz="1283" b="1" spc="-4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283" b="1" spc="-3" dirty="0">
                <a:solidFill>
                  <a:srgbClr val="000065"/>
                </a:solidFill>
                <a:latin typeface="Arial"/>
                <a:cs typeface="Arial"/>
              </a:rPr>
              <a:t>Fisica</a:t>
            </a:r>
            <a:endParaRPr sz="1283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558555" y="4369571"/>
            <a:ext cx="22838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Ferrucci L. et </a:t>
            </a:r>
            <a:r>
              <a:rPr sz="898" b="1" dirty="0">
                <a:solidFill>
                  <a:srgbClr val="000065"/>
                </a:solidFill>
                <a:latin typeface="Arial"/>
                <a:cs typeface="Arial"/>
              </a:rPr>
              <a:t>al. J </a:t>
            </a: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Endocrinol Invest</a:t>
            </a:r>
            <a:r>
              <a:rPr sz="898" b="1" spc="16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2002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58679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288086" y="1594770"/>
            <a:ext cx="3845611" cy="876796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924809" marR="3258" indent="-917072">
              <a:spcBef>
                <a:spcPts val="64"/>
              </a:spcBef>
            </a:pPr>
            <a:r>
              <a:rPr sz="2822" b="0" spc="-3" dirty="0"/>
              <a:t>Quanto anni </a:t>
            </a:r>
            <a:r>
              <a:rPr sz="2822" b="0" dirty="0"/>
              <a:t>deve avere  </a:t>
            </a:r>
            <a:r>
              <a:rPr sz="2822" b="0" spc="-3" dirty="0"/>
              <a:t>una</a:t>
            </a:r>
            <a:r>
              <a:rPr sz="2822" b="0" spc="-6" dirty="0"/>
              <a:t> </a:t>
            </a:r>
            <a:r>
              <a:rPr sz="2822" b="0" spc="-3" dirty="0"/>
              <a:t>persona</a:t>
            </a:r>
            <a:endParaRPr sz="2822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426874" y="2454870"/>
            <a:ext cx="3666424" cy="876796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1054714" marR="3258" indent="-1046977" defTabSz="586405">
              <a:spcBef>
                <a:spcPts val="64"/>
              </a:spcBef>
            </a:pPr>
            <a:r>
              <a:rPr sz="2822" spc="-3" dirty="0">
                <a:solidFill>
                  <a:srgbClr val="000065"/>
                </a:solidFill>
                <a:latin typeface="Arial"/>
                <a:cs typeface="Arial"/>
              </a:rPr>
              <a:t>per </a:t>
            </a:r>
            <a:r>
              <a:rPr sz="2822" dirty="0">
                <a:solidFill>
                  <a:srgbClr val="000065"/>
                </a:solidFill>
                <a:latin typeface="Arial"/>
                <a:cs typeface="Arial"/>
              </a:rPr>
              <a:t>essere</a:t>
            </a:r>
            <a:r>
              <a:rPr sz="2822" spc="-5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2822" dirty="0">
                <a:solidFill>
                  <a:srgbClr val="000065"/>
                </a:solidFill>
                <a:latin typeface="Arial"/>
                <a:cs typeface="Arial"/>
              </a:rPr>
              <a:t>considerata  anziana?</a:t>
            </a:r>
            <a:endParaRPr sz="2822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10423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673927" y="261805"/>
            <a:ext cx="5805244" cy="63980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750517" marR="3258" indent="-742779">
              <a:spcBef>
                <a:spcPts val="64"/>
              </a:spcBef>
            </a:pPr>
            <a:r>
              <a:rPr spc="-3" dirty="0"/>
              <a:t>Quanto anni deve avere una persona</a:t>
            </a:r>
            <a:r>
              <a:rPr spc="-103" dirty="0"/>
              <a:t> </a:t>
            </a:r>
            <a:r>
              <a:rPr spc="-3" dirty="0"/>
              <a:t>per  essere considerata</a:t>
            </a:r>
            <a:r>
              <a:rPr spc="-45" dirty="0"/>
              <a:t> </a:t>
            </a:r>
            <a:r>
              <a:rPr spc="-3" dirty="0"/>
              <a:t>anziana?</a:t>
            </a:r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879327" y="1824782"/>
            <a:ext cx="965658" cy="128624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88583" y="1524397"/>
            <a:ext cx="4790012" cy="2495149"/>
          </a:xfrm>
          <a:prstGeom prst="rect">
            <a:avLst/>
          </a:prstGeom>
        </p:spPr>
        <p:txBody>
          <a:bodyPr vert="horz" wrap="square" lIns="0" tIns="39095" rIns="0" bIns="0" rtlCol="0">
            <a:spAutoFit/>
          </a:bodyPr>
          <a:lstStyle/>
          <a:p>
            <a:pPr marL="8145" marR="587626" defTabSz="586405">
              <a:lnSpc>
                <a:spcPts val="1937"/>
              </a:lnSpc>
              <a:spcBef>
                <a:spcPts val="308"/>
              </a:spcBef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One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of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the most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conspicuous definition of  individual aging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is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due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to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Einstein: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2437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697985" defTabSz="586405">
              <a:lnSpc>
                <a:spcPts val="1937"/>
              </a:lnSpc>
            </a:pPr>
            <a:r>
              <a:rPr sz="1796" b="1" i="1" dirty="0">
                <a:solidFill>
                  <a:srgbClr val="FF0000"/>
                </a:solidFill>
                <a:latin typeface="Arial"/>
                <a:cs typeface="Arial"/>
              </a:rPr>
              <a:t>“A </a:t>
            </a:r>
            <a:r>
              <a:rPr sz="1796" b="1" i="1" spc="-3" dirty="0">
                <a:solidFill>
                  <a:srgbClr val="FF0000"/>
                </a:solidFill>
                <a:latin typeface="Arial"/>
                <a:cs typeface="Arial"/>
              </a:rPr>
              <a:t>person is old when, for him or her,  regrets </a:t>
            </a:r>
            <a:r>
              <a:rPr sz="1796" b="1" i="1" dirty="0">
                <a:solidFill>
                  <a:srgbClr val="FF0000"/>
                </a:solidFill>
                <a:latin typeface="Arial"/>
                <a:cs typeface="Arial"/>
              </a:rPr>
              <a:t>exceed</a:t>
            </a:r>
            <a:r>
              <a:rPr sz="1796" b="1" i="1" spc="1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796" b="1" i="1" spc="-3" dirty="0">
                <a:solidFill>
                  <a:srgbClr val="FF0000"/>
                </a:solidFill>
                <a:latin typeface="Arial"/>
                <a:cs typeface="Arial"/>
              </a:rPr>
              <a:t>dreams”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2437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>
              <a:lnSpc>
                <a:spcPts val="1937"/>
              </a:lnSpc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definition certainly useful for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self-evaluation  and for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psycho-therapeutist, but not for social  scholars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911440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673927" y="261805"/>
            <a:ext cx="5805244" cy="63980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750517" marR="3258" indent="-742779">
              <a:spcBef>
                <a:spcPts val="64"/>
              </a:spcBef>
            </a:pPr>
            <a:r>
              <a:rPr spc="-3" dirty="0"/>
              <a:t>Quanto anni deve avere una persona</a:t>
            </a:r>
            <a:r>
              <a:rPr spc="-103" dirty="0"/>
              <a:t> </a:t>
            </a:r>
            <a:r>
              <a:rPr spc="-3" dirty="0"/>
              <a:t>per  essere considerata</a:t>
            </a:r>
            <a:r>
              <a:rPr spc="-45" dirty="0"/>
              <a:t> </a:t>
            </a:r>
            <a:r>
              <a:rPr spc="-3" dirty="0"/>
              <a:t>anziana?</a:t>
            </a:r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652784" y="1412584"/>
            <a:ext cx="5010738" cy="2704436"/>
          </a:xfrm>
          <a:prstGeom prst="rect">
            <a:avLst/>
          </a:prstGeom>
        </p:spPr>
        <p:txBody>
          <a:bodyPr vert="horz" wrap="square" lIns="0" tIns="62716" rIns="0" bIns="0" rtlCol="0">
            <a:spAutoFit/>
          </a:bodyPr>
          <a:lstStyle/>
          <a:p>
            <a:pPr marL="228046" indent="-220309" defTabSz="586405">
              <a:spcBef>
                <a:spcPts val="494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Domanda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cui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è difficile</a:t>
            </a:r>
            <a:r>
              <a:rPr sz="1796" spc="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rispondere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marL="227639" marR="320486" indent="-219902" defTabSz="586405">
              <a:spcBef>
                <a:spcPts val="433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Per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ragioni pratiche questo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criterio è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stato  stabilito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passato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65 anni.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Oggi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potrebbe  essere fissato attorno ai 75</a:t>
            </a:r>
            <a:r>
              <a:rPr sz="1796" spc="-2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anni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marL="228046" indent="-220309" defTabSz="586405">
              <a:spcBef>
                <a:spcPts val="430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L’età </a:t>
            </a:r>
            <a:r>
              <a:rPr sz="1796" b="1" spc="-3" dirty="0">
                <a:solidFill>
                  <a:srgbClr val="000065"/>
                </a:solidFill>
                <a:latin typeface="Arial"/>
                <a:cs typeface="Arial"/>
              </a:rPr>
              <a:t>anagrafica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un cattivo indicatore</a:t>
            </a:r>
            <a:r>
              <a:rPr sz="1796" spc="-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dell’età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marL="227639" defTabSz="586405"/>
            <a:r>
              <a:rPr sz="1796" b="1" spc="-3" dirty="0">
                <a:solidFill>
                  <a:srgbClr val="000065"/>
                </a:solidFill>
                <a:latin typeface="Arial"/>
                <a:cs typeface="Arial"/>
              </a:rPr>
              <a:t>biologica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  <a:p>
            <a:pPr marL="227639" marR="15475" indent="-219902" defTabSz="586405">
              <a:spcBef>
                <a:spcPts val="430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Due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soggetti della stessa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età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anagrafica sono 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molto più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“diversi”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in età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geriatrica (es. 85 anni)  che non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ogni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altra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fascia di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età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(es. 40</a:t>
            </a:r>
            <a:r>
              <a:rPr sz="1796" spc="-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anni)</a:t>
            </a:r>
            <a:endParaRPr sz="1796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13070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16453" y="946111"/>
            <a:ext cx="3163054" cy="14768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675585" y="927541"/>
            <a:ext cx="3381760" cy="1495402"/>
          </a:xfrm>
          <a:custGeom>
            <a:avLst/>
            <a:gdLst/>
            <a:ahLst/>
            <a:cxnLst/>
            <a:rect l="l" t="t" r="r" b="b"/>
            <a:pathLst>
              <a:path w="5273040" h="2331720">
                <a:moveTo>
                  <a:pt x="5273040" y="2331720"/>
                </a:moveTo>
                <a:lnTo>
                  <a:pt x="5273040" y="0"/>
                </a:lnTo>
                <a:lnTo>
                  <a:pt x="0" y="0"/>
                </a:lnTo>
                <a:lnTo>
                  <a:pt x="0" y="2331720"/>
                </a:lnTo>
                <a:lnTo>
                  <a:pt x="15240" y="2331720"/>
                </a:lnTo>
                <a:lnTo>
                  <a:pt x="15240" y="28956"/>
                </a:lnTo>
                <a:lnTo>
                  <a:pt x="28956" y="15240"/>
                </a:lnTo>
                <a:lnTo>
                  <a:pt x="28956" y="28956"/>
                </a:lnTo>
                <a:lnTo>
                  <a:pt x="5244084" y="28956"/>
                </a:lnTo>
                <a:lnTo>
                  <a:pt x="5244084" y="15240"/>
                </a:lnTo>
                <a:lnTo>
                  <a:pt x="5257800" y="28956"/>
                </a:lnTo>
                <a:lnTo>
                  <a:pt x="5257800" y="2331720"/>
                </a:lnTo>
                <a:lnTo>
                  <a:pt x="5273040" y="2331720"/>
                </a:lnTo>
                <a:close/>
              </a:path>
              <a:path w="5273040" h="2331720">
                <a:moveTo>
                  <a:pt x="28956" y="28956"/>
                </a:moveTo>
                <a:lnTo>
                  <a:pt x="28956" y="15240"/>
                </a:lnTo>
                <a:lnTo>
                  <a:pt x="15240" y="28956"/>
                </a:lnTo>
                <a:lnTo>
                  <a:pt x="28956" y="28956"/>
                </a:lnTo>
                <a:close/>
              </a:path>
              <a:path w="5273040" h="2331720">
                <a:moveTo>
                  <a:pt x="28956" y="2331720"/>
                </a:moveTo>
                <a:lnTo>
                  <a:pt x="28956" y="28956"/>
                </a:lnTo>
                <a:lnTo>
                  <a:pt x="15240" y="28956"/>
                </a:lnTo>
                <a:lnTo>
                  <a:pt x="15240" y="2331720"/>
                </a:lnTo>
                <a:lnTo>
                  <a:pt x="28956" y="2331720"/>
                </a:lnTo>
                <a:close/>
              </a:path>
              <a:path w="5273040" h="2331720">
                <a:moveTo>
                  <a:pt x="5257800" y="28956"/>
                </a:moveTo>
                <a:lnTo>
                  <a:pt x="5244084" y="15240"/>
                </a:lnTo>
                <a:lnTo>
                  <a:pt x="5244084" y="28956"/>
                </a:lnTo>
                <a:lnTo>
                  <a:pt x="5257800" y="28956"/>
                </a:lnTo>
                <a:close/>
              </a:path>
              <a:path w="5273040" h="2331720">
                <a:moveTo>
                  <a:pt x="5257800" y="2331720"/>
                </a:moveTo>
                <a:lnTo>
                  <a:pt x="5257800" y="28956"/>
                </a:lnTo>
                <a:lnTo>
                  <a:pt x="5244084" y="28956"/>
                </a:lnTo>
                <a:lnTo>
                  <a:pt x="5244084" y="2331720"/>
                </a:lnTo>
                <a:lnTo>
                  <a:pt x="5257800" y="233172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546249" y="500096"/>
            <a:ext cx="5096667" cy="20565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283" dirty="0"/>
              <a:t>MODIFICAZIONE DELLA VO2 </a:t>
            </a:r>
            <a:r>
              <a:rPr sz="1283" spc="-3" dirty="0"/>
              <a:t>MASSIMA </a:t>
            </a:r>
            <a:r>
              <a:rPr sz="1283" dirty="0"/>
              <a:t>SECONDO </a:t>
            </a:r>
            <a:r>
              <a:rPr sz="1283" spc="-42" dirty="0"/>
              <a:t>ETA’ </a:t>
            </a:r>
            <a:r>
              <a:rPr sz="1283" dirty="0"/>
              <a:t>E</a:t>
            </a:r>
            <a:r>
              <a:rPr sz="1283" spc="-202" dirty="0"/>
              <a:t> </a:t>
            </a:r>
            <a:r>
              <a:rPr sz="1283" spc="-3" dirty="0"/>
              <a:t>SESSO</a:t>
            </a:r>
            <a:endParaRPr sz="1283"/>
          </a:p>
        </p:txBody>
      </p:sp>
      <p:sp>
        <p:nvSpPr>
          <p:cNvPr id="5" name="object 5"/>
          <p:cNvSpPr/>
          <p:nvPr/>
        </p:nvSpPr>
        <p:spPr>
          <a:xfrm>
            <a:off x="3716453" y="2422942"/>
            <a:ext cx="3322321" cy="12554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675585" y="2422943"/>
            <a:ext cx="3381760" cy="1311735"/>
          </a:xfrm>
          <a:custGeom>
            <a:avLst/>
            <a:gdLst/>
            <a:ahLst/>
            <a:cxnLst/>
            <a:rect l="l" t="t" r="r" b="b"/>
            <a:pathLst>
              <a:path w="5273040" h="2045335">
                <a:moveTo>
                  <a:pt x="28956" y="2016251"/>
                </a:moveTo>
                <a:lnTo>
                  <a:pt x="28956" y="0"/>
                </a:lnTo>
                <a:lnTo>
                  <a:pt x="0" y="0"/>
                </a:lnTo>
                <a:lnTo>
                  <a:pt x="0" y="2045207"/>
                </a:lnTo>
                <a:lnTo>
                  <a:pt x="15240" y="2045207"/>
                </a:lnTo>
                <a:lnTo>
                  <a:pt x="15240" y="2016251"/>
                </a:lnTo>
                <a:lnTo>
                  <a:pt x="28956" y="2016251"/>
                </a:lnTo>
                <a:close/>
              </a:path>
              <a:path w="5273040" h="2045335">
                <a:moveTo>
                  <a:pt x="5257800" y="2016251"/>
                </a:moveTo>
                <a:lnTo>
                  <a:pt x="15240" y="2016251"/>
                </a:lnTo>
                <a:lnTo>
                  <a:pt x="28956" y="2031491"/>
                </a:lnTo>
                <a:lnTo>
                  <a:pt x="28956" y="2045207"/>
                </a:lnTo>
                <a:lnTo>
                  <a:pt x="5244084" y="2045207"/>
                </a:lnTo>
                <a:lnTo>
                  <a:pt x="5244084" y="2031491"/>
                </a:lnTo>
                <a:lnTo>
                  <a:pt x="5257800" y="2016251"/>
                </a:lnTo>
                <a:close/>
              </a:path>
              <a:path w="5273040" h="2045335">
                <a:moveTo>
                  <a:pt x="28956" y="2045207"/>
                </a:moveTo>
                <a:lnTo>
                  <a:pt x="28956" y="2031491"/>
                </a:lnTo>
                <a:lnTo>
                  <a:pt x="15240" y="2016251"/>
                </a:lnTo>
                <a:lnTo>
                  <a:pt x="15240" y="2045207"/>
                </a:lnTo>
                <a:lnTo>
                  <a:pt x="28956" y="2045207"/>
                </a:lnTo>
                <a:close/>
              </a:path>
              <a:path w="5273040" h="2045335">
                <a:moveTo>
                  <a:pt x="5273040" y="2045207"/>
                </a:moveTo>
                <a:lnTo>
                  <a:pt x="5273040" y="0"/>
                </a:lnTo>
                <a:lnTo>
                  <a:pt x="5244084" y="0"/>
                </a:lnTo>
                <a:lnTo>
                  <a:pt x="5244084" y="2016251"/>
                </a:lnTo>
                <a:lnTo>
                  <a:pt x="5257800" y="2016251"/>
                </a:lnTo>
                <a:lnTo>
                  <a:pt x="5257800" y="2045207"/>
                </a:lnTo>
                <a:lnTo>
                  <a:pt x="5273040" y="2045207"/>
                </a:lnTo>
                <a:close/>
              </a:path>
              <a:path w="5273040" h="2045335">
                <a:moveTo>
                  <a:pt x="5257800" y="2045207"/>
                </a:moveTo>
                <a:lnTo>
                  <a:pt x="5257800" y="2016251"/>
                </a:lnTo>
                <a:lnTo>
                  <a:pt x="5244084" y="2031491"/>
                </a:lnTo>
                <a:lnTo>
                  <a:pt x="5244084" y="2045207"/>
                </a:lnTo>
                <a:lnTo>
                  <a:pt x="5257800" y="2045207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359358" y="1369320"/>
            <a:ext cx="1301879" cy="19547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559932" y="3829075"/>
            <a:ext cx="5071418" cy="639268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marR="3258" defTabSz="586405">
              <a:spcBef>
                <a:spcPts val="61"/>
              </a:spcBef>
            </a:pPr>
            <a:r>
              <a:rPr sz="1026" b="1" spc="-6" dirty="0">
                <a:solidFill>
                  <a:srgbClr val="000065"/>
                </a:solidFill>
                <a:latin typeface="Arial"/>
                <a:cs typeface="Arial"/>
              </a:rPr>
              <a:t>VO2 </a:t>
            </a:r>
            <a:r>
              <a:rPr sz="1026" b="1" spc="-3" dirty="0">
                <a:solidFill>
                  <a:srgbClr val="000065"/>
                </a:solidFill>
                <a:latin typeface="Arial"/>
                <a:cs typeface="Arial"/>
              </a:rPr>
              <a:t>max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(Massimo Consumo di Ossigeno): è un valore che indica </a:t>
            </a:r>
            <a:r>
              <a:rPr sz="1026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massima quantità  di ossigeno </a:t>
            </a:r>
            <a:r>
              <a:rPr sz="1026" dirty="0">
                <a:solidFill>
                  <a:srgbClr val="000065"/>
                </a:solidFill>
                <a:latin typeface="Arial"/>
                <a:cs typeface="Arial"/>
              </a:rPr>
              <a:t>utilizzabile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da un soggetto </a:t>
            </a:r>
            <a:r>
              <a:rPr sz="1026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una determinata unità di tempo (di </a:t>
            </a:r>
            <a:r>
              <a:rPr sz="1026" dirty="0">
                <a:solidFill>
                  <a:srgbClr val="000065"/>
                </a:solidFill>
                <a:latin typeface="Arial"/>
                <a:cs typeface="Arial"/>
              </a:rPr>
              <a:t>solito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è un  valore espresso “al minuto”). E quindi </a:t>
            </a:r>
            <a:r>
              <a:rPr sz="1026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026" spc="-3" dirty="0">
                <a:solidFill>
                  <a:srgbClr val="000065"/>
                </a:solidFill>
                <a:latin typeface="Arial"/>
                <a:cs typeface="Arial"/>
              </a:rPr>
              <a:t>massima potenza aerobica sviluppabile da un  individuo”.</a:t>
            </a:r>
            <a:endParaRPr sz="1026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55433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41070" y="1010619"/>
            <a:ext cx="4752056" cy="14123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716636" y="986184"/>
            <a:ext cx="4801007" cy="1436759"/>
          </a:xfrm>
          <a:custGeom>
            <a:avLst/>
            <a:gdLst/>
            <a:ahLst/>
            <a:cxnLst/>
            <a:rect l="l" t="t" r="r" b="b"/>
            <a:pathLst>
              <a:path w="7486015" h="2240279">
                <a:moveTo>
                  <a:pt x="7485888" y="2240280"/>
                </a:moveTo>
                <a:lnTo>
                  <a:pt x="7485888" y="0"/>
                </a:lnTo>
                <a:lnTo>
                  <a:pt x="0" y="0"/>
                </a:lnTo>
                <a:lnTo>
                  <a:pt x="0" y="2240280"/>
                </a:lnTo>
                <a:lnTo>
                  <a:pt x="19812" y="2240280"/>
                </a:lnTo>
                <a:lnTo>
                  <a:pt x="19812" y="38100"/>
                </a:lnTo>
                <a:lnTo>
                  <a:pt x="38100" y="18288"/>
                </a:lnTo>
                <a:lnTo>
                  <a:pt x="38100" y="38100"/>
                </a:lnTo>
                <a:lnTo>
                  <a:pt x="7447788" y="38100"/>
                </a:lnTo>
                <a:lnTo>
                  <a:pt x="7447788" y="18288"/>
                </a:lnTo>
                <a:lnTo>
                  <a:pt x="7466076" y="38100"/>
                </a:lnTo>
                <a:lnTo>
                  <a:pt x="7466076" y="2240280"/>
                </a:lnTo>
                <a:lnTo>
                  <a:pt x="7485888" y="2240280"/>
                </a:lnTo>
                <a:close/>
              </a:path>
              <a:path w="7486015" h="2240279">
                <a:moveTo>
                  <a:pt x="38100" y="38100"/>
                </a:moveTo>
                <a:lnTo>
                  <a:pt x="38100" y="18288"/>
                </a:lnTo>
                <a:lnTo>
                  <a:pt x="19812" y="38100"/>
                </a:lnTo>
                <a:lnTo>
                  <a:pt x="38100" y="38100"/>
                </a:lnTo>
                <a:close/>
              </a:path>
              <a:path w="7486015" h="2240279">
                <a:moveTo>
                  <a:pt x="38100" y="2240280"/>
                </a:moveTo>
                <a:lnTo>
                  <a:pt x="38100" y="38100"/>
                </a:lnTo>
                <a:lnTo>
                  <a:pt x="19812" y="38100"/>
                </a:lnTo>
                <a:lnTo>
                  <a:pt x="19812" y="2240280"/>
                </a:lnTo>
                <a:lnTo>
                  <a:pt x="38100" y="2240280"/>
                </a:lnTo>
                <a:close/>
              </a:path>
              <a:path w="7486015" h="2240279">
                <a:moveTo>
                  <a:pt x="7466076" y="38100"/>
                </a:moveTo>
                <a:lnTo>
                  <a:pt x="7447788" y="18288"/>
                </a:lnTo>
                <a:lnTo>
                  <a:pt x="7447788" y="38100"/>
                </a:lnTo>
                <a:lnTo>
                  <a:pt x="7466076" y="38100"/>
                </a:lnTo>
                <a:close/>
              </a:path>
              <a:path w="7486015" h="2240279">
                <a:moveTo>
                  <a:pt x="7466076" y="2240280"/>
                </a:moveTo>
                <a:lnTo>
                  <a:pt x="7466076" y="38100"/>
                </a:lnTo>
                <a:lnTo>
                  <a:pt x="7447788" y="38100"/>
                </a:lnTo>
                <a:lnTo>
                  <a:pt x="7447788" y="2240280"/>
                </a:lnTo>
                <a:lnTo>
                  <a:pt x="7466076" y="2240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432869" y="444385"/>
            <a:ext cx="5325946" cy="284171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>
              <a:spcBef>
                <a:spcPts val="61"/>
              </a:spcBef>
            </a:pPr>
            <a:r>
              <a:rPr sz="1796" b="0" dirty="0"/>
              <a:t>La performance si riduce progressivamente con</a:t>
            </a:r>
            <a:r>
              <a:rPr sz="1796" b="0" spc="-16" dirty="0"/>
              <a:t> </a:t>
            </a:r>
            <a:r>
              <a:rPr sz="1796" b="0" spc="-3" dirty="0"/>
              <a:t>l’età</a:t>
            </a:r>
            <a:endParaRPr sz="1796"/>
          </a:p>
        </p:txBody>
      </p:sp>
      <p:sp>
        <p:nvSpPr>
          <p:cNvPr id="5" name="object 5"/>
          <p:cNvSpPr/>
          <p:nvPr/>
        </p:nvSpPr>
        <p:spPr>
          <a:xfrm>
            <a:off x="3741070" y="2422942"/>
            <a:ext cx="4752056" cy="18472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716636" y="2422943"/>
            <a:ext cx="4801007" cy="1871696"/>
          </a:xfrm>
          <a:custGeom>
            <a:avLst/>
            <a:gdLst/>
            <a:ahLst/>
            <a:cxnLst/>
            <a:rect l="l" t="t" r="r" b="b"/>
            <a:pathLst>
              <a:path w="7486015" h="2918459">
                <a:moveTo>
                  <a:pt x="38100" y="2880359"/>
                </a:moveTo>
                <a:lnTo>
                  <a:pt x="38100" y="0"/>
                </a:lnTo>
                <a:lnTo>
                  <a:pt x="0" y="0"/>
                </a:lnTo>
                <a:lnTo>
                  <a:pt x="0" y="2918459"/>
                </a:lnTo>
                <a:lnTo>
                  <a:pt x="19812" y="2918459"/>
                </a:lnTo>
                <a:lnTo>
                  <a:pt x="19812" y="2880359"/>
                </a:lnTo>
                <a:lnTo>
                  <a:pt x="38100" y="2880359"/>
                </a:lnTo>
                <a:close/>
              </a:path>
              <a:path w="7486015" h="2918459">
                <a:moveTo>
                  <a:pt x="7466076" y="2880359"/>
                </a:moveTo>
                <a:lnTo>
                  <a:pt x="19812" y="2880359"/>
                </a:lnTo>
                <a:lnTo>
                  <a:pt x="38100" y="2900171"/>
                </a:lnTo>
                <a:lnTo>
                  <a:pt x="38100" y="2918459"/>
                </a:lnTo>
                <a:lnTo>
                  <a:pt x="7447788" y="2918459"/>
                </a:lnTo>
                <a:lnTo>
                  <a:pt x="7447788" y="2900171"/>
                </a:lnTo>
                <a:lnTo>
                  <a:pt x="7466076" y="2880359"/>
                </a:lnTo>
                <a:close/>
              </a:path>
              <a:path w="7486015" h="2918459">
                <a:moveTo>
                  <a:pt x="38100" y="2918459"/>
                </a:moveTo>
                <a:lnTo>
                  <a:pt x="38100" y="2900171"/>
                </a:lnTo>
                <a:lnTo>
                  <a:pt x="19812" y="2880359"/>
                </a:lnTo>
                <a:lnTo>
                  <a:pt x="19812" y="2918459"/>
                </a:lnTo>
                <a:lnTo>
                  <a:pt x="38100" y="2918459"/>
                </a:lnTo>
                <a:close/>
              </a:path>
              <a:path w="7486015" h="2918459">
                <a:moveTo>
                  <a:pt x="7485888" y="2918459"/>
                </a:moveTo>
                <a:lnTo>
                  <a:pt x="7485888" y="0"/>
                </a:lnTo>
                <a:lnTo>
                  <a:pt x="7447788" y="0"/>
                </a:lnTo>
                <a:lnTo>
                  <a:pt x="7447788" y="2880359"/>
                </a:lnTo>
                <a:lnTo>
                  <a:pt x="7466076" y="2880359"/>
                </a:lnTo>
                <a:lnTo>
                  <a:pt x="7466076" y="2918459"/>
                </a:lnTo>
                <a:lnTo>
                  <a:pt x="7485888" y="2918459"/>
                </a:lnTo>
                <a:close/>
              </a:path>
              <a:path w="7486015" h="2918459">
                <a:moveTo>
                  <a:pt x="7466076" y="2918459"/>
                </a:moveTo>
                <a:lnTo>
                  <a:pt x="7466076" y="2880359"/>
                </a:lnTo>
                <a:lnTo>
                  <a:pt x="7447788" y="2900171"/>
                </a:lnTo>
                <a:lnTo>
                  <a:pt x="7447788" y="2918459"/>
                </a:lnTo>
                <a:lnTo>
                  <a:pt x="7466076" y="29184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48573" y="1789475"/>
            <a:ext cx="256480" cy="169169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145" defTabSz="586405">
              <a:lnSpc>
                <a:spcPts val="2017"/>
              </a:lnSpc>
            </a:pPr>
            <a:r>
              <a:rPr sz="2052" b="1" spc="-10" dirty="0">
                <a:solidFill>
                  <a:srgbClr val="000065"/>
                </a:solidFill>
                <a:latin typeface="Calibri"/>
                <a:cs typeface="Calibri"/>
              </a:rPr>
              <a:t>Marathon</a:t>
            </a:r>
            <a:r>
              <a:rPr sz="2052" b="1" spc="-61" dirty="0">
                <a:solidFill>
                  <a:srgbClr val="000065"/>
                </a:solidFill>
                <a:latin typeface="Calibri"/>
                <a:cs typeface="Calibri"/>
              </a:rPr>
              <a:t> </a:t>
            </a:r>
            <a:r>
              <a:rPr sz="2052" b="1" dirty="0">
                <a:solidFill>
                  <a:srgbClr val="000065"/>
                </a:solidFill>
                <a:latin typeface="Calibri"/>
                <a:cs typeface="Calibri"/>
              </a:rPr>
              <a:t>Time</a:t>
            </a:r>
            <a:endParaRPr sz="2052">
              <a:solidFill>
                <a:prstClr val="black"/>
              </a:solidFill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15415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75203" y="579265"/>
            <a:ext cx="4294395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i="1" dirty="0"/>
              <a:t>La regolazione della temperatura</a:t>
            </a:r>
            <a:r>
              <a:rPr sz="1667" i="1" spc="-55" dirty="0"/>
              <a:t> </a:t>
            </a:r>
            <a:r>
              <a:rPr sz="1667" i="1" dirty="0"/>
              <a:t>corporea</a:t>
            </a:r>
            <a:endParaRPr sz="1667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75203" y="1068935"/>
            <a:ext cx="5302325" cy="287016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Gli anziani sono più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sensibili alla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ipotermia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ed al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colpo </a:t>
            </a:r>
            <a:r>
              <a:rPr sz="1539" b="1" i="1" spc="-6" dirty="0">
                <a:solidFill>
                  <a:srgbClr val="000065"/>
                </a:solidFill>
                <a:latin typeface="Arial"/>
                <a:cs typeface="Arial"/>
              </a:rPr>
              <a:t>di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calore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causa di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minore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efficienza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termoregolazione.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Da un lato l’anziano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infatti caratterizzato da una minore  produzione di calore, da una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della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massa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della  attività muscolare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della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termogenesi indotta dal glucosio  (-50%).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Dall’altro,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la sudorazione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ridotta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la vasodilatazione  ritardata; di conseguenza, la capacità di disperdere il calore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compromessa</a:t>
            </a:r>
            <a:r>
              <a:rPr sz="1539" spc="-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nell’anziano.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127584" y="38455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95023" y="38455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124651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00888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121719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06751" y="385139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107059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224346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26664" y="386605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70647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10705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227278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26664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7357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10412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22727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23733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50122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476511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893011" y="388951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089466" y="38895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06138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82376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884215" y="3892444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236074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03206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488239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875418" y="389537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089466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00275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91171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785196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954586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101194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24346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388546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505833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849029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957518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10412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18480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388547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4609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960451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107059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21261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385614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837300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969247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972180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130516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197955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38561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734540" y="39393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83730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130516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95023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728677" y="394229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12758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151041" y="395695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200888" y="395695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388547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70815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77852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1187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156906" y="39598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197955" y="395988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388546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705220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78438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112922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197955" y="396281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391478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4999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702287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787321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7831435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107059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195023" y="39657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221412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391478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497036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02287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787320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846096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7945790" y="398040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086533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15104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241938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359225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40907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470647" y="398040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526357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796116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785196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7939925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086533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156906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244870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35629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412004" y="398334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458918" y="398334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53222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7863689" y="39862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936993" y="398627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086533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168634" y="398627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247802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353360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414935" y="3986274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535154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693491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840232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7895943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7942858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074805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2595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552747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6788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793184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816642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837300" y="40067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7878350" y="40067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898875" y="400679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7939925" y="400679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259530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33576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55567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675898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816642" y="40067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7834368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7939925" y="40097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7963382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33283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670034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7629117" y="4027323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816774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898875" y="402732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324039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567408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649508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702287" y="40273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7620319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7661370" y="40302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7816775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7910604" y="40302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79839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324039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5674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646576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705220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78438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84009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617388" y="403318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7667235" y="403318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676031" y="40331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813843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0689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5703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70815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781455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84303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7705352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799270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10999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2434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640712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725745" y="405078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851828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7602727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068941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576204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728677" y="405371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599794" y="40566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708284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637780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731609" y="405664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714149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831435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980976" y="407130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07187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11292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356292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4395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71414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97804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7995637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21848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353360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714149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975111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074805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115856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218480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321107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854688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5939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799856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2595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3533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7972179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00150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07773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12171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32110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68762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593930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97218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080670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212616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253667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8573272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80784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59686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705352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21261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35042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880491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885182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7611523" y="411822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762325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681895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7711217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130516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20675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24780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32697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543951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567408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80198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848896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7602727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762325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767603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7708284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784023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7966314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086533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13051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244870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56740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80198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7596862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7626184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7670166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7705352" y="412408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244870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32697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359225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54101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637780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69055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7350561" y="414167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56754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7740538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781091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7849029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795751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799856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13638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168634" y="414167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180363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197955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236074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36802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52929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558612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640713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86964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879025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84010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7347629" y="414461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756460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743470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784902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795751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09826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1393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197955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233141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33869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36802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55567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64364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86993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344697" y="414754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7385747" y="41475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756167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774640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7851960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795458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799856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09826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13931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36802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52635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55568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64364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8699355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87873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883716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412136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549947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758131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81677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7860757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79399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799270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09239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109990" y="416513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153974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186227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200888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24487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35336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36508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397343" y="4165135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532222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552747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865244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8716949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8755066" y="416513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882837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733296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7412136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754994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775813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7816774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7860757" y="416806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7934062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09239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109990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15690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183295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203820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36215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8403206" y="4168067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8532222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8652441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8716948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8752134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882543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33003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7547015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7857825" y="417099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7928196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112923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159837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212616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8241938" y="417099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36215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8414935" y="4170999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853515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8655373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8716948" y="417099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8778524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882250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7582202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772001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785196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7898875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7904739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795751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798097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12171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183295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21554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24193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543951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658304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672966" y="418566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874627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787320" y="418566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8837167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32417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54408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7828503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798097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1246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15690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18329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2096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3533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546883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658305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678830" y="41885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784387" y="418859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837167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415068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58513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782850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7851960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7960451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08653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127584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148108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186226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2419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35042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54688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658305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681762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7433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781455" y="41915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783143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78490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7983908" y="41944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130516" y="419445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189159" y="41944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24487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3504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655373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687627" y="419445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778524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84010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412136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771708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7969247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086533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552747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8714016" y="420911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876093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884596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32710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40920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54408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717082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649508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71108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7638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406272" y="42149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8402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7972180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3416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71108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73747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766795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884596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294850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341764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385747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435594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7978043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250735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8555679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8716948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8757998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294850" y="42355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341764" y="423550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379882" y="42355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441458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754701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783436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2536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55861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757998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7288986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344697" y="423843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447322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54994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714149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783436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7978043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646576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77559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7271393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7315374" y="425603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43266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7552881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77551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561544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271393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312443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432662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46784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7752267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7983908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755067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268460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312443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7590998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7749335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772659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25966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30071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71414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828503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798390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256598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438525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479576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620319" y="4282422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259531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755067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25966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300715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44145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5587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5939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667234" y="428535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775226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07773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7737606" y="430001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259664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447322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479576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7564609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29485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45025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746402" y="430587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561676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73760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335767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26259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28898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774347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262464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55568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288986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456119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7983908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262464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262596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33869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885475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743470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831435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26259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459051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479576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7980976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25953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3445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8746270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26552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47664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07773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256598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55274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7978043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089466" y="437038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218480" y="437038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347496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8746269" y="43703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7834368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8095330" y="437331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192092" y="437331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8851828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743470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797804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8101194" y="4376250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350429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546883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8743338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885182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745318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74053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837300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797511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811585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359225" y="43938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529290" y="43938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286054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450254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56754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362157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520493" y="43967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8743338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875799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28898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567541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773760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21554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365088" y="439970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514628" y="439970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884889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596862" y="4414369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21261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417868" y="4414369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64657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8757998" y="44143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8840099" y="441436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7291918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441458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620320" y="4417301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796924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8121719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385614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438393" y="441730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514629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8646576" y="44173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8834235" y="44173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294850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418001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7438525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7711217" y="442023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7840231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796924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20968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38561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508765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8649508" y="442023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8755067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8831302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356425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37695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764964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7705352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12758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203820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39147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8699355" y="443782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8769726" y="443782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31830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420933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59393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7649641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784609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7963382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839441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850290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8755067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8822506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315374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420933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59686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770242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13051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20382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8502900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868176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881664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321239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41213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599794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64964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7957518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12758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20382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40027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49117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8810777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321239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36815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60272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7696556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12758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4032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687627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766795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324172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368154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40920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693623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851960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795751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124651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203820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6876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75213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8807845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36815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611523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7640845" y="448474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7854892" y="4484740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687627" y="448474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8763863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8807845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7332968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394543" y="448767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7611523" y="448767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769069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7857825" y="4487673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499968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68762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714016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7332968" y="44906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7359357" y="449060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608591" y="449060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69362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860757" y="44906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7907672" y="449060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687627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614456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646709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68776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8548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895943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794579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812758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151041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177431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200888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4002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441324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69055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614456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646709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684827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785782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7893011" y="451113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794285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8127584" y="451113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180363" y="45111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438392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48823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690559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731609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880198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7335900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7368154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394543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617388" y="4514062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857825" y="451406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8130516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8403207" y="451406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482376" y="45140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693491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76679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796116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8132781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118" y="606632"/>
            <a:ext cx="4058600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i="1" dirty="0"/>
              <a:t>La regolazione della pressione</a:t>
            </a:r>
            <a:r>
              <a:rPr sz="1667" i="1" spc="-61" dirty="0"/>
              <a:t> </a:t>
            </a:r>
            <a:r>
              <a:rPr sz="1667" i="1" dirty="0"/>
              <a:t>arteriosa</a:t>
            </a:r>
            <a:endParaRPr sz="1667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22117" y="1096302"/>
            <a:ext cx="5303140" cy="263330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665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Le capacità di mantenere una normale omeostasi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pressoria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sono compromesse nell’invecchiamento; di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conseguenza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l’età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aumenta progressivamente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prevalenza 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di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ipertensione arteriosa (specie</a:t>
            </a:r>
            <a:r>
              <a:rPr sz="1539" b="1" i="1" spc="-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sistolica).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L’ipertensione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arteriosa può essere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sua volta causa di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alterata omeostasi pressoria: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vi 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infatti una aumentata  sensibilità alla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ipotensione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nei soggetti</a:t>
            </a:r>
            <a:r>
              <a:rPr sz="1539" spc="3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ipertesi.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b="1" i="1" spc="-13" dirty="0">
                <a:solidFill>
                  <a:srgbClr val="000065"/>
                </a:solidFill>
                <a:latin typeface="Arial"/>
                <a:cs typeface="Arial"/>
              </a:rPr>
              <a:t>L’ipotensione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ortostatica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(o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posturale)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favorita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dalle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alterazioni dei barocettori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dalla ridotta elasticità dei</a:t>
            </a:r>
            <a:r>
              <a:rPr sz="1539" spc="7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vasi.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127584" y="38455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95023" y="38455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124651" y="38484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200888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121719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206751" y="385139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107059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224346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426664" y="386605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70647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10705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227278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26664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73579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10412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227277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23733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50122" y="38719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476511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893011" y="388951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089466" y="38895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406138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82376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884215" y="3892444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236074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403206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488239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875418" y="389537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089466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400275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91171" y="38953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785196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7954586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101194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224346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388546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505833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849029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957518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10412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218480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388547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84609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960451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107059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21261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385614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7837300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969247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972180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130516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197955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38561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734540" y="39393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783730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130516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95023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728677" y="394229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12758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151041" y="395695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200888" y="395695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388547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70815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778524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1187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156906" y="39598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197955" y="395988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388546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705220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78438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112922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197955" y="396281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391478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4999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702287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787321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7831435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107059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195023" y="39657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221412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391478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497036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02287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787320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846096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7945790" y="398040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086533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15104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241938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359225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40907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470647" y="398040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526357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796116" y="39804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785196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7939925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086533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156906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244870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35629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412004" y="398334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458918" y="398334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532222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7863689" y="398627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936993" y="398627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086533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168634" y="398627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247802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353360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414935" y="3986274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535154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693491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840232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7895943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7942858" y="400386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074805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2595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552747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678831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793184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816642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837300" y="40067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7878350" y="40067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898875" y="400679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7939925" y="4006799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259530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33576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55567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675898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816642" y="40067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7834368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7939925" y="40097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7963382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33283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670034" y="40097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7629117" y="4027323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816774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898875" y="402732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324039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567408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649508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702287" y="40273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7620319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7661370" y="40302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7816775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7910604" y="40302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79839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324039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5674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646576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705220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78438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84009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617388" y="403318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7667235" y="403318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676031" y="403318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813843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0689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57034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70815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781455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843031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7705352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7992705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10999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2434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640712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725745" y="405078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851828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7602727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068941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576204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728677" y="405371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599794" y="40566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708284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637780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731609" y="405664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714149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831435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980976" y="407130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07187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112922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356292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4395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71414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97804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7995637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21848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353360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714149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975111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074805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115856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218480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321107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854688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5939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799856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25953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3533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7972179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00150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07773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12171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32110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687627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593930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97218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080670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212616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253667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8573272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80784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59686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705352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21261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35042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880491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885182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7611523" y="411822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762325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681895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7711217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130516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20675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24780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32697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543951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567408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801981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848896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7602727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762325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7676031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7708284" y="412115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784023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7966314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086533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13051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244870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56740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80198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7596862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7626184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7670166" y="412408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7705352" y="412408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244870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32697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359225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54101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637780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869055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7350561" y="414167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56754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7740538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781091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7849029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795751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799856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13638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168634" y="414167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180363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197955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236074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36802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52929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558612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8640713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86964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879025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84010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7347629" y="414461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756460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743470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784902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7957519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09826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1393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197955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233141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33869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36802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555679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643645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86993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344697" y="414754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7385747" y="41475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756167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774640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7851960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7954586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799856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09826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13931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36802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52635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55568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64364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8699355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87873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8837167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412136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549947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758131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81677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7860757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79399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7992705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09239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109990" y="416513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153974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186227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200888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24487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35336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36508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397343" y="4165135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532222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552747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865244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8716949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8755066" y="416513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882837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733296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7412136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754994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775813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7816774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7860757" y="416806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7934062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09239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109990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15690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183295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203820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36215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8403206" y="4168067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8532222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8652441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8716948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8752134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882543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33003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7547015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7857825" y="417099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7928196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112923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159837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212616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8241938" y="417099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362157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8414935" y="4170999"/>
            <a:ext cx="91223" cy="0"/>
          </a:xfrm>
          <a:custGeom>
            <a:avLst/>
            <a:gdLst/>
            <a:ahLst/>
            <a:cxnLst/>
            <a:rect l="l" t="t" r="r" b="b"/>
            <a:pathLst>
              <a:path w="142240">
                <a:moveTo>
                  <a:pt x="0" y="0"/>
                </a:moveTo>
                <a:lnTo>
                  <a:pt x="14173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853515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8655373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8716948" y="417099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8778524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882250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7582202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772001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785196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7898875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7904739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795751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798097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12171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183295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21554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241939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543951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658304" y="4185661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672966" y="418566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8746270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8787320" y="418566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8837167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32417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54408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7828503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798097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1246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15690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18329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2096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3533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546883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658305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678830" y="4188593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784387" y="4188593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8837167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415068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58513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782850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7851960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7960451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08653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127584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148108" y="419152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186226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2419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35042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54688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658305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681762" y="419152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74333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781455" y="41915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783143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78490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7983908" y="419445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130516" y="419445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189159" y="41944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24487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350429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655373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687627" y="419445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778524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840100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412136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771708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7969247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086533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552747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8714016" y="420911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876093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884596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32710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40920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544084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717082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649508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711083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7638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406272" y="421498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8402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7972180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341631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71108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737474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766795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884596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294850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341764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385747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435594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7978043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250735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8555679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8716948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8757998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294850" y="423550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341764" y="423550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379882" y="42355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441458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754701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783436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2536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55861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757998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7288986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344697" y="423843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447322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54994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714149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783436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7978043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646576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77559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7271393" y="42560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7315374" y="425603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43266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7552881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77551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561544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271393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312443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432662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46784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7752267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7983908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755067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268460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312443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7590998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7749335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772659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25966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300714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71414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828503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798390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256598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438525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479576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620319" y="4282422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259531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755067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25966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300715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44145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5587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5939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667234" y="428535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775226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077737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7737606" y="430001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259664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447322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479576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7564609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29485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45025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746402" y="430587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561676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73760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335767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26259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28898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774347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262464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55568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288986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456119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7983908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262464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262596" y="43293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33869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8854759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743470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831435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26259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459051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479576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7980976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25953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3445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8746270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26552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47664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077738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256598" y="435279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55274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7978043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089466" y="437038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218480" y="437038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347496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8746269" y="43703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7834368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8095330" y="437331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192092" y="4373319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8851828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743470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7978043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8101194" y="4376250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350429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546883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8743338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885182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745318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74053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837300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7975111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8115856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359225" y="439384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529290" y="43938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286054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450254" y="43967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56754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362157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520493" y="43967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8743338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875799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28898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567541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773760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21554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365088" y="439970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514628" y="439970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8848896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596862" y="4414369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21261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417868" y="4414369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64657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8757998" y="44143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8840099" y="441436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7291918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441458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620320" y="4417301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796924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8121719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385614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438393" y="441730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514629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8646576" y="44173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8834235" y="44173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294850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418001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7438525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7711217" y="442023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7840231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796924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20968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385614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508765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8649508" y="442023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8755067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8831302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356425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37695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764964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7705352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12758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203820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391478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8699355" y="443782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8769726" y="443782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31830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420933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59393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7649641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784609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7963382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839441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850290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8755067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8822506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315374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420933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59686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770242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13051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20382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8502900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868176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881664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321239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412136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599794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64964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7957518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12758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20382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40027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491171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8810777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321239" y="44642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36815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60272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7696556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12758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4032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687627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766795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324172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368154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40920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693623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851960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795751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124651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203820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6876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75213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8807845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368154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611523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7640845" y="4484740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7854892" y="4484740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687627" y="448474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8763863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8807845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7332968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394543" y="448767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7611523" y="448767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769069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7857825" y="4487673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499968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68762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714016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7332968" y="44906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7359357" y="449060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608591" y="449060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69362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860757" y="44906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7907672" y="4490605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687627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614456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646709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68776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8548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895943" y="45081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794579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812758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151041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177431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200888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4002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441324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69055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614456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646709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684827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785782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7893011" y="451113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794285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8127584" y="4511130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180363" y="45111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438392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48823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690559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731609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880198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7335900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7368154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394543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617388" y="4514062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857825" y="451406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8130516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8403207" y="451406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482376" y="45140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693491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76679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796116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7011663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it-IT" sz="2400" dirty="0">
                <a:latin typeface="Arial" panose="020B0604020202020204" pitchFamily="34" charset="0"/>
                <a:cs typeface="Arial" panose="020B0604020202020204" pitchFamily="34" charset="0"/>
              </a:rPr>
              <a:t>Lezione 7 scienze motorie</a:t>
            </a:r>
            <a:endParaRPr lang="it-IT" sz="2400" dirty="0"/>
          </a:p>
        </p:txBody>
      </p:sp>
      <p:pic>
        <p:nvPicPr>
          <p:cNvPr id="5122" name="Picture 2" descr="Alimentazione, Sport e Dimagrimento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2605881"/>
            <a:ext cx="4876800" cy="2790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544862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117" y="554830"/>
            <a:ext cx="3090987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dirty="0"/>
              <a:t>Modificazioni</a:t>
            </a:r>
            <a:r>
              <a:rPr sz="1667" spc="-58" dirty="0"/>
              <a:t> </a:t>
            </a:r>
            <a:r>
              <a:rPr sz="1667" dirty="0"/>
              <a:t>antropometriche</a:t>
            </a:r>
            <a:endParaRPr sz="1667"/>
          </a:p>
        </p:txBody>
      </p:sp>
      <p:sp>
        <p:nvSpPr>
          <p:cNvPr id="3" name="object 3"/>
          <p:cNvSpPr txBox="1"/>
          <p:nvPr/>
        </p:nvSpPr>
        <p:spPr>
          <a:xfrm>
            <a:off x="6563959" y="1044500"/>
            <a:ext cx="875169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importanti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576654" y="1044500"/>
            <a:ext cx="1148022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modificazioni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22118" y="1044500"/>
            <a:ext cx="3004244" cy="48194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defTabSz="586405">
              <a:spcBef>
                <a:spcPts val="64"/>
              </a:spcBef>
              <a:tabLst>
                <a:tab pos="1664738" algn="l"/>
                <a:tab pos="1959976" algn="l"/>
                <a:tab pos="2777278" algn="l"/>
              </a:tabLst>
            </a:pPr>
            <a:r>
              <a:rPr sz="1539" spc="-87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’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v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cc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hia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to	si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ss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	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antropometriche.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422118" y="1748219"/>
            <a:ext cx="5302732" cy="262349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665" algn="just" defTabSz="586405">
              <a:spcBef>
                <a:spcPts val="64"/>
              </a:spcBef>
            </a:pPr>
            <a:r>
              <a:rPr sz="1539" b="1" i="1" spc="-16" dirty="0">
                <a:solidFill>
                  <a:srgbClr val="000065"/>
                </a:solidFill>
                <a:latin typeface="Arial"/>
                <a:cs typeface="Arial"/>
              </a:rPr>
              <a:t>L’altezza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con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l’età. Questo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dovuto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diversi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fattori  quali: alterazioni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postura, cifosi dorsale,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dello  spessore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dei dischi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vertebrali, atteggiamento flessione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anche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degli arti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inferiori.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Il peso corporeo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aumenta fino ai 50-60 anni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nell’uomo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per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poi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ridursi, in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particolare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dopo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70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anni. Nella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donna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il peso  subisce un incremento fino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60 anni ed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seguito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riduce,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minor misura che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nell’uomo.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Queste modificazioni non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sono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presenti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società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meno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sviluppate.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68973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22118" y="397470"/>
            <a:ext cx="5348344" cy="261368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algn="just" defTabSz="586405">
              <a:spcBef>
                <a:spcPts val="64"/>
              </a:spcBef>
            </a:pP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La composizione corporea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modifica molto con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l’età.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algn="just" defTabSz="586405"/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La</a:t>
            </a:r>
            <a:r>
              <a:rPr sz="1539" b="1" i="1" spc="93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massa</a:t>
            </a:r>
            <a:r>
              <a:rPr sz="1539" b="1" i="1" spc="96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grassa</a:t>
            </a:r>
            <a:r>
              <a:rPr sz="1539" b="1" i="1" spc="93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raddoppia</a:t>
            </a:r>
            <a:r>
              <a:rPr sz="1539" b="1" i="1" spc="87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</a:t>
            </a:r>
            <a:r>
              <a:rPr sz="1539" spc="8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termini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percentuali</a:t>
            </a:r>
            <a:r>
              <a:rPr sz="1539" spc="9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dai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25</a:t>
            </a:r>
            <a:r>
              <a:rPr sz="1539" spc="9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75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anni per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 prevalente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accumulo a livello viscerale 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muscolare.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 contrario </a:t>
            </a:r>
            <a:r>
              <a:rPr sz="1539" b="1" i="1" dirty="0">
                <a:solidFill>
                  <a:srgbClr val="FF0000"/>
                </a:solidFill>
                <a:latin typeface="Arial"/>
                <a:cs typeface="Arial"/>
              </a:rPr>
              <a:t>la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massa magra si riduce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seguito ad una  perdita di massa muscolare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per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del peso delle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visceri.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Parallelamente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l’acqua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corporea totale (contenuta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massa magra) ed il volume intracellulare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</a:t>
            </a:r>
            <a:r>
              <a:rPr sz="1539" spc="4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riducono.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livello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extracellulare, il volume plasmatico aumenta mentre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liquidi interstiziali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</a:t>
            </a:r>
            <a:r>
              <a:rPr sz="1539" spc="3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riducono.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258819" y="2966370"/>
            <a:ext cx="2586166" cy="15188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240249" y="2947800"/>
            <a:ext cx="2623470" cy="1556082"/>
          </a:xfrm>
          <a:custGeom>
            <a:avLst/>
            <a:gdLst/>
            <a:ahLst/>
            <a:cxnLst/>
            <a:rect l="l" t="t" r="r" b="b"/>
            <a:pathLst>
              <a:path w="4090670" h="2426334">
                <a:moveTo>
                  <a:pt x="4090416" y="2426208"/>
                </a:moveTo>
                <a:lnTo>
                  <a:pt x="4090416" y="0"/>
                </a:lnTo>
                <a:lnTo>
                  <a:pt x="0" y="0"/>
                </a:lnTo>
                <a:lnTo>
                  <a:pt x="0" y="2426208"/>
                </a:lnTo>
                <a:lnTo>
                  <a:pt x="15240" y="2426208"/>
                </a:lnTo>
                <a:lnTo>
                  <a:pt x="15240" y="28956"/>
                </a:lnTo>
                <a:lnTo>
                  <a:pt x="28956" y="13716"/>
                </a:lnTo>
                <a:lnTo>
                  <a:pt x="28956" y="28956"/>
                </a:lnTo>
                <a:lnTo>
                  <a:pt x="4061460" y="28956"/>
                </a:lnTo>
                <a:lnTo>
                  <a:pt x="4061460" y="13716"/>
                </a:lnTo>
                <a:lnTo>
                  <a:pt x="4075176" y="28956"/>
                </a:lnTo>
                <a:lnTo>
                  <a:pt x="4075176" y="2426208"/>
                </a:lnTo>
                <a:lnTo>
                  <a:pt x="4090416" y="2426208"/>
                </a:lnTo>
                <a:close/>
              </a:path>
              <a:path w="4090670" h="2426334">
                <a:moveTo>
                  <a:pt x="28956" y="28956"/>
                </a:moveTo>
                <a:lnTo>
                  <a:pt x="28956" y="13716"/>
                </a:lnTo>
                <a:lnTo>
                  <a:pt x="15240" y="28956"/>
                </a:lnTo>
                <a:lnTo>
                  <a:pt x="28956" y="28956"/>
                </a:lnTo>
                <a:close/>
              </a:path>
              <a:path w="4090670" h="2426334">
                <a:moveTo>
                  <a:pt x="28956" y="2397252"/>
                </a:moveTo>
                <a:lnTo>
                  <a:pt x="28956" y="28956"/>
                </a:lnTo>
                <a:lnTo>
                  <a:pt x="15240" y="28956"/>
                </a:lnTo>
                <a:lnTo>
                  <a:pt x="15240" y="2397252"/>
                </a:lnTo>
                <a:lnTo>
                  <a:pt x="28956" y="2397252"/>
                </a:lnTo>
                <a:close/>
              </a:path>
              <a:path w="4090670" h="2426334">
                <a:moveTo>
                  <a:pt x="4075176" y="2397252"/>
                </a:moveTo>
                <a:lnTo>
                  <a:pt x="15240" y="2397252"/>
                </a:lnTo>
                <a:lnTo>
                  <a:pt x="28956" y="2410968"/>
                </a:lnTo>
                <a:lnTo>
                  <a:pt x="28956" y="2426208"/>
                </a:lnTo>
                <a:lnTo>
                  <a:pt x="4061460" y="2426208"/>
                </a:lnTo>
                <a:lnTo>
                  <a:pt x="4061460" y="2410968"/>
                </a:lnTo>
                <a:lnTo>
                  <a:pt x="4075176" y="2397252"/>
                </a:lnTo>
                <a:close/>
              </a:path>
              <a:path w="4090670" h="2426334">
                <a:moveTo>
                  <a:pt x="28956" y="2426208"/>
                </a:moveTo>
                <a:lnTo>
                  <a:pt x="28956" y="2410968"/>
                </a:lnTo>
                <a:lnTo>
                  <a:pt x="15240" y="2397252"/>
                </a:lnTo>
                <a:lnTo>
                  <a:pt x="15240" y="2426208"/>
                </a:lnTo>
                <a:lnTo>
                  <a:pt x="28956" y="2426208"/>
                </a:lnTo>
                <a:close/>
              </a:path>
              <a:path w="4090670" h="2426334">
                <a:moveTo>
                  <a:pt x="4075176" y="28956"/>
                </a:moveTo>
                <a:lnTo>
                  <a:pt x="4061460" y="13716"/>
                </a:lnTo>
                <a:lnTo>
                  <a:pt x="4061460" y="28956"/>
                </a:lnTo>
                <a:lnTo>
                  <a:pt x="4075176" y="28956"/>
                </a:lnTo>
                <a:close/>
              </a:path>
              <a:path w="4090670" h="2426334">
                <a:moveTo>
                  <a:pt x="4075176" y="2397252"/>
                </a:moveTo>
                <a:lnTo>
                  <a:pt x="4075176" y="28956"/>
                </a:lnTo>
                <a:lnTo>
                  <a:pt x="4061460" y="28956"/>
                </a:lnTo>
                <a:lnTo>
                  <a:pt x="4061460" y="2397252"/>
                </a:lnTo>
                <a:lnTo>
                  <a:pt x="4075176" y="2397252"/>
                </a:lnTo>
                <a:close/>
              </a:path>
              <a:path w="4090670" h="2426334">
                <a:moveTo>
                  <a:pt x="4075176" y="2426208"/>
                </a:moveTo>
                <a:lnTo>
                  <a:pt x="4075176" y="2397252"/>
                </a:lnTo>
                <a:lnTo>
                  <a:pt x="4061460" y="2410968"/>
                </a:lnTo>
                <a:lnTo>
                  <a:pt x="4061460" y="2426208"/>
                </a:lnTo>
                <a:lnTo>
                  <a:pt x="4075176" y="24262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94405" y="3201920"/>
            <a:ext cx="1152339" cy="109760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767326" y="3219513"/>
            <a:ext cx="1099561" cy="10839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659843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06598" y="435588"/>
            <a:ext cx="4210502" cy="63980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420257" marR="3258" indent="-412519">
              <a:spcBef>
                <a:spcPts val="64"/>
              </a:spcBef>
            </a:pPr>
            <a:r>
              <a:rPr spc="-3" dirty="0"/>
              <a:t>Modificazione della</a:t>
            </a:r>
            <a:r>
              <a:rPr spc="-61" dirty="0"/>
              <a:t> </a:t>
            </a:r>
            <a:r>
              <a:rPr spc="-3" dirty="0"/>
              <a:t>composizione  corporea in rapporto</a:t>
            </a:r>
            <a:r>
              <a:rPr spc="-55" dirty="0"/>
              <a:t> </a:t>
            </a:r>
            <a:r>
              <a:rPr spc="-3" dirty="0"/>
              <a:t>all’età</a:t>
            </a:r>
          </a:p>
        </p:txBody>
      </p:sp>
      <p:sp>
        <p:nvSpPr>
          <p:cNvPr id="3" name="object 3"/>
          <p:cNvSpPr/>
          <p:nvPr/>
        </p:nvSpPr>
        <p:spPr>
          <a:xfrm>
            <a:off x="3456651" y="1298947"/>
            <a:ext cx="5326760" cy="22743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71105" y="3759681"/>
            <a:ext cx="1007931" cy="185837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Donna, 25</a:t>
            </a:r>
            <a:r>
              <a:rPr sz="1154" spc="-4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anni</a:t>
            </a:r>
            <a:endParaRPr sz="1154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26900" y="3759681"/>
            <a:ext cx="1007931" cy="185837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Donna, 80</a:t>
            </a:r>
            <a:r>
              <a:rPr sz="1154" spc="-4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154" spc="-3" dirty="0">
                <a:solidFill>
                  <a:srgbClr val="000065"/>
                </a:solidFill>
                <a:latin typeface="Arial"/>
                <a:cs typeface="Arial"/>
              </a:rPr>
              <a:t>anni</a:t>
            </a:r>
            <a:endParaRPr sz="1154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21894" y="4319723"/>
            <a:ext cx="1450605" cy="20565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671515" algn="l"/>
              </a:tabLst>
            </a:pPr>
            <a:r>
              <a:rPr sz="1283" spc="-6" dirty="0">
                <a:solidFill>
                  <a:srgbClr val="000065"/>
                </a:solidFill>
                <a:latin typeface="Tahoma"/>
                <a:cs typeface="Tahoma"/>
              </a:rPr>
              <a:t>Ferrucci</a:t>
            </a:r>
            <a:r>
              <a:rPr sz="1283" spc="-6" dirty="0">
                <a:solidFill>
                  <a:srgbClr val="000065"/>
                </a:solidFill>
                <a:latin typeface="Times New Roman"/>
                <a:cs typeface="Times New Roman"/>
              </a:rPr>
              <a:t>	</a:t>
            </a:r>
            <a:r>
              <a:rPr sz="1283" dirty="0">
                <a:solidFill>
                  <a:srgbClr val="000065"/>
                </a:solidFill>
                <a:latin typeface="Tahoma"/>
                <a:cs typeface="Tahoma"/>
              </a:rPr>
              <a:t>et </a:t>
            </a:r>
            <a:r>
              <a:rPr sz="1283" spc="-3" dirty="0">
                <a:solidFill>
                  <a:srgbClr val="000065"/>
                </a:solidFill>
                <a:latin typeface="Tahoma"/>
                <a:cs typeface="Tahoma"/>
              </a:rPr>
              <a:t>al.</a:t>
            </a:r>
            <a:r>
              <a:rPr sz="1283" spc="-48" dirty="0">
                <a:solidFill>
                  <a:srgbClr val="000065"/>
                </a:solidFill>
                <a:latin typeface="Tahoma"/>
                <a:cs typeface="Tahoma"/>
              </a:rPr>
              <a:t> </a:t>
            </a:r>
            <a:r>
              <a:rPr sz="1283" spc="-3" dirty="0">
                <a:solidFill>
                  <a:srgbClr val="000065"/>
                </a:solidFill>
                <a:latin typeface="Tahoma"/>
                <a:cs typeface="Tahoma"/>
              </a:rPr>
              <a:t>2000</a:t>
            </a:r>
            <a:endParaRPr sz="1283">
              <a:solidFill>
                <a:prstClr val="black"/>
              </a:solidFill>
              <a:latin typeface="Tahom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188727262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803224" y="1145009"/>
            <a:ext cx="1490515" cy="0"/>
          </a:xfrm>
          <a:custGeom>
            <a:avLst/>
            <a:gdLst/>
            <a:ahLst/>
            <a:cxnLst/>
            <a:rect l="l" t="t" r="r" b="b"/>
            <a:pathLst>
              <a:path w="2324100">
                <a:moveTo>
                  <a:pt x="0" y="0"/>
                </a:moveTo>
                <a:lnTo>
                  <a:pt x="23241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797360" y="1137679"/>
            <a:ext cx="1503547" cy="14661"/>
          </a:xfrm>
          <a:custGeom>
            <a:avLst/>
            <a:gdLst/>
            <a:ahLst/>
            <a:cxnLst/>
            <a:rect l="l" t="t" r="r" b="b"/>
            <a:pathLst>
              <a:path w="2344420" h="22860">
                <a:moveTo>
                  <a:pt x="2343912" y="22860"/>
                </a:moveTo>
                <a:lnTo>
                  <a:pt x="2343912" y="0"/>
                </a:lnTo>
                <a:lnTo>
                  <a:pt x="0" y="0"/>
                </a:lnTo>
                <a:lnTo>
                  <a:pt x="0" y="22860"/>
                </a:lnTo>
                <a:lnTo>
                  <a:pt x="9144" y="22860"/>
                </a:lnTo>
                <a:lnTo>
                  <a:pt x="9144" y="4572"/>
                </a:lnTo>
                <a:lnTo>
                  <a:pt x="2333244" y="4572"/>
                </a:lnTo>
                <a:lnTo>
                  <a:pt x="2333244" y="22860"/>
                </a:lnTo>
                <a:lnTo>
                  <a:pt x="2343912" y="22860"/>
                </a:lnTo>
                <a:close/>
              </a:path>
              <a:path w="2344420" h="22860">
                <a:moveTo>
                  <a:pt x="2333244" y="4572"/>
                </a:moveTo>
                <a:lnTo>
                  <a:pt x="9144" y="4572"/>
                </a:lnTo>
                <a:lnTo>
                  <a:pt x="17145" y="11430"/>
                </a:lnTo>
                <a:lnTo>
                  <a:pt x="19812" y="9144"/>
                </a:lnTo>
                <a:lnTo>
                  <a:pt x="19812" y="18288"/>
                </a:lnTo>
                <a:lnTo>
                  <a:pt x="2324100" y="18288"/>
                </a:lnTo>
                <a:lnTo>
                  <a:pt x="2324100" y="9144"/>
                </a:lnTo>
                <a:lnTo>
                  <a:pt x="2326386" y="11430"/>
                </a:lnTo>
                <a:lnTo>
                  <a:pt x="2333244" y="4572"/>
                </a:lnTo>
                <a:close/>
              </a:path>
              <a:path w="2344420" h="22860">
                <a:moveTo>
                  <a:pt x="17145" y="11430"/>
                </a:moveTo>
                <a:lnTo>
                  <a:pt x="9144" y="4572"/>
                </a:lnTo>
                <a:lnTo>
                  <a:pt x="9144" y="18288"/>
                </a:lnTo>
                <a:lnTo>
                  <a:pt x="17145" y="11430"/>
                </a:lnTo>
                <a:close/>
              </a:path>
              <a:path w="2344420" h="22860">
                <a:moveTo>
                  <a:pt x="19812" y="18288"/>
                </a:moveTo>
                <a:lnTo>
                  <a:pt x="19812" y="13716"/>
                </a:lnTo>
                <a:lnTo>
                  <a:pt x="17145" y="11430"/>
                </a:lnTo>
                <a:lnTo>
                  <a:pt x="9144" y="18288"/>
                </a:lnTo>
                <a:lnTo>
                  <a:pt x="19812" y="18288"/>
                </a:lnTo>
                <a:close/>
              </a:path>
              <a:path w="2344420" h="22860">
                <a:moveTo>
                  <a:pt x="2333244" y="22860"/>
                </a:moveTo>
                <a:lnTo>
                  <a:pt x="2333244" y="18288"/>
                </a:lnTo>
                <a:lnTo>
                  <a:pt x="9144" y="18288"/>
                </a:lnTo>
                <a:lnTo>
                  <a:pt x="9144" y="22860"/>
                </a:lnTo>
                <a:lnTo>
                  <a:pt x="2333244" y="22860"/>
                </a:lnTo>
                <a:close/>
              </a:path>
              <a:path w="2344420" h="22860">
                <a:moveTo>
                  <a:pt x="19812" y="13716"/>
                </a:moveTo>
                <a:lnTo>
                  <a:pt x="19812" y="9144"/>
                </a:lnTo>
                <a:lnTo>
                  <a:pt x="17145" y="11430"/>
                </a:lnTo>
                <a:lnTo>
                  <a:pt x="19812" y="13716"/>
                </a:lnTo>
                <a:close/>
              </a:path>
              <a:path w="2344420" h="22860">
                <a:moveTo>
                  <a:pt x="2326386" y="11430"/>
                </a:moveTo>
                <a:lnTo>
                  <a:pt x="2324100" y="9144"/>
                </a:lnTo>
                <a:lnTo>
                  <a:pt x="2324100" y="13716"/>
                </a:lnTo>
                <a:lnTo>
                  <a:pt x="2326386" y="11430"/>
                </a:lnTo>
                <a:close/>
              </a:path>
              <a:path w="2344420" h="22860">
                <a:moveTo>
                  <a:pt x="2333244" y="18288"/>
                </a:moveTo>
                <a:lnTo>
                  <a:pt x="2326386" y="11430"/>
                </a:lnTo>
                <a:lnTo>
                  <a:pt x="2324100" y="13716"/>
                </a:lnTo>
                <a:lnTo>
                  <a:pt x="2324100" y="18288"/>
                </a:lnTo>
                <a:lnTo>
                  <a:pt x="2333244" y="18288"/>
                </a:lnTo>
                <a:close/>
              </a:path>
              <a:path w="2344420" h="22860">
                <a:moveTo>
                  <a:pt x="2333244" y="18288"/>
                </a:moveTo>
                <a:lnTo>
                  <a:pt x="2333244" y="4572"/>
                </a:lnTo>
                <a:lnTo>
                  <a:pt x="2326386" y="11430"/>
                </a:lnTo>
                <a:lnTo>
                  <a:pt x="2333244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803224" y="1145498"/>
            <a:ext cx="0" cy="1277526"/>
          </a:xfrm>
          <a:custGeom>
            <a:avLst/>
            <a:gdLst/>
            <a:ahLst/>
            <a:cxnLst/>
            <a:rect l="l" t="t" r="r" b="b"/>
            <a:pathLst>
              <a:path h="1991995">
                <a:moveTo>
                  <a:pt x="0" y="0"/>
                </a:moveTo>
                <a:lnTo>
                  <a:pt x="0" y="1991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796382" y="1139633"/>
            <a:ext cx="14661" cy="1283635"/>
          </a:xfrm>
          <a:custGeom>
            <a:avLst/>
            <a:gdLst/>
            <a:ahLst/>
            <a:cxnLst/>
            <a:rect l="l" t="t" r="r" b="b"/>
            <a:pathLst>
              <a:path w="22860" h="2001520">
                <a:moveTo>
                  <a:pt x="22860" y="2001012"/>
                </a:moveTo>
                <a:lnTo>
                  <a:pt x="22860" y="0"/>
                </a:lnTo>
                <a:lnTo>
                  <a:pt x="0" y="0"/>
                </a:lnTo>
                <a:lnTo>
                  <a:pt x="0" y="2001012"/>
                </a:lnTo>
                <a:lnTo>
                  <a:pt x="3048" y="2001012"/>
                </a:lnTo>
                <a:lnTo>
                  <a:pt x="3048" y="9144"/>
                </a:lnTo>
                <a:lnTo>
                  <a:pt x="10785" y="16881"/>
                </a:lnTo>
                <a:lnTo>
                  <a:pt x="19812" y="9144"/>
                </a:lnTo>
                <a:lnTo>
                  <a:pt x="19812" y="2001012"/>
                </a:lnTo>
                <a:lnTo>
                  <a:pt x="22860" y="2001012"/>
                </a:lnTo>
                <a:close/>
              </a:path>
              <a:path w="22860" h="2001520">
                <a:moveTo>
                  <a:pt x="10785" y="16881"/>
                </a:moveTo>
                <a:lnTo>
                  <a:pt x="3048" y="9144"/>
                </a:lnTo>
                <a:lnTo>
                  <a:pt x="3048" y="2001012"/>
                </a:lnTo>
                <a:lnTo>
                  <a:pt x="9144" y="2001012"/>
                </a:lnTo>
                <a:lnTo>
                  <a:pt x="9144" y="18288"/>
                </a:lnTo>
                <a:lnTo>
                  <a:pt x="10785" y="16881"/>
                </a:lnTo>
                <a:close/>
              </a:path>
              <a:path w="22860" h="2001520">
                <a:moveTo>
                  <a:pt x="12192" y="18288"/>
                </a:moveTo>
                <a:lnTo>
                  <a:pt x="10785" y="16881"/>
                </a:lnTo>
                <a:lnTo>
                  <a:pt x="9144" y="18288"/>
                </a:lnTo>
                <a:lnTo>
                  <a:pt x="12192" y="18288"/>
                </a:lnTo>
                <a:close/>
              </a:path>
              <a:path w="22860" h="2001520">
                <a:moveTo>
                  <a:pt x="12192" y="2001012"/>
                </a:moveTo>
                <a:lnTo>
                  <a:pt x="12192" y="18288"/>
                </a:lnTo>
                <a:lnTo>
                  <a:pt x="9144" y="18288"/>
                </a:lnTo>
                <a:lnTo>
                  <a:pt x="9144" y="2001012"/>
                </a:lnTo>
                <a:lnTo>
                  <a:pt x="12192" y="2001012"/>
                </a:lnTo>
                <a:close/>
              </a:path>
              <a:path w="22860" h="2001520">
                <a:moveTo>
                  <a:pt x="19812" y="2001012"/>
                </a:moveTo>
                <a:lnTo>
                  <a:pt x="19812" y="9144"/>
                </a:lnTo>
                <a:lnTo>
                  <a:pt x="10785" y="16881"/>
                </a:lnTo>
                <a:lnTo>
                  <a:pt x="12192" y="18288"/>
                </a:lnTo>
                <a:lnTo>
                  <a:pt x="12192" y="2001012"/>
                </a:lnTo>
                <a:lnTo>
                  <a:pt x="19812" y="200101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753378" y="2170777"/>
            <a:ext cx="50906" cy="13846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9248" y="1524"/>
                </a:moveTo>
                <a:lnTo>
                  <a:pt x="1524" y="0"/>
                </a:lnTo>
                <a:lnTo>
                  <a:pt x="0" y="19812"/>
                </a:lnTo>
                <a:lnTo>
                  <a:pt x="77724" y="21336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53378" y="1748546"/>
            <a:ext cx="50906" cy="13032"/>
          </a:xfrm>
          <a:custGeom>
            <a:avLst/>
            <a:gdLst/>
            <a:ahLst/>
            <a:cxnLst/>
            <a:rect l="l" t="t" r="r" b="b"/>
            <a:pathLst>
              <a:path w="79375" h="20319">
                <a:moveTo>
                  <a:pt x="79248" y="1524"/>
                </a:moveTo>
                <a:lnTo>
                  <a:pt x="1524" y="0"/>
                </a:lnTo>
                <a:lnTo>
                  <a:pt x="0" y="18288"/>
                </a:lnTo>
                <a:lnTo>
                  <a:pt x="77724" y="19812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53378" y="1326314"/>
            <a:ext cx="50906" cy="13032"/>
          </a:xfrm>
          <a:custGeom>
            <a:avLst/>
            <a:gdLst/>
            <a:ahLst/>
            <a:cxnLst/>
            <a:rect l="l" t="t" r="r" b="b"/>
            <a:pathLst>
              <a:path w="79375" h="20319">
                <a:moveTo>
                  <a:pt x="79248" y="1524"/>
                </a:moveTo>
                <a:lnTo>
                  <a:pt x="1524" y="0"/>
                </a:lnTo>
                <a:lnTo>
                  <a:pt x="0" y="18288"/>
                </a:lnTo>
                <a:lnTo>
                  <a:pt x="77724" y="19812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293740" y="1145498"/>
            <a:ext cx="0" cy="1277526"/>
          </a:xfrm>
          <a:custGeom>
            <a:avLst/>
            <a:gdLst/>
            <a:ahLst/>
            <a:cxnLst/>
            <a:rect l="l" t="t" r="r" b="b"/>
            <a:pathLst>
              <a:path h="1991995">
                <a:moveTo>
                  <a:pt x="0" y="0"/>
                </a:moveTo>
                <a:lnTo>
                  <a:pt x="0" y="1991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286898" y="1139633"/>
            <a:ext cx="14661" cy="1283635"/>
          </a:xfrm>
          <a:custGeom>
            <a:avLst/>
            <a:gdLst/>
            <a:ahLst/>
            <a:cxnLst/>
            <a:rect l="l" t="t" r="r" b="b"/>
            <a:pathLst>
              <a:path w="22859" h="2001520">
                <a:moveTo>
                  <a:pt x="22860" y="2001012"/>
                </a:moveTo>
                <a:lnTo>
                  <a:pt x="22860" y="0"/>
                </a:lnTo>
                <a:lnTo>
                  <a:pt x="0" y="0"/>
                </a:lnTo>
                <a:lnTo>
                  <a:pt x="0" y="2001012"/>
                </a:lnTo>
                <a:lnTo>
                  <a:pt x="3048" y="2001012"/>
                </a:lnTo>
                <a:lnTo>
                  <a:pt x="3048" y="9144"/>
                </a:lnTo>
                <a:lnTo>
                  <a:pt x="10785" y="16881"/>
                </a:lnTo>
                <a:lnTo>
                  <a:pt x="19812" y="9144"/>
                </a:lnTo>
                <a:lnTo>
                  <a:pt x="19812" y="2001012"/>
                </a:lnTo>
                <a:lnTo>
                  <a:pt x="22860" y="2001012"/>
                </a:lnTo>
                <a:close/>
              </a:path>
              <a:path w="22859" h="2001520">
                <a:moveTo>
                  <a:pt x="10785" y="16881"/>
                </a:moveTo>
                <a:lnTo>
                  <a:pt x="3048" y="9144"/>
                </a:lnTo>
                <a:lnTo>
                  <a:pt x="3048" y="2001012"/>
                </a:lnTo>
                <a:lnTo>
                  <a:pt x="9144" y="2001012"/>
                </a:lnTo>
                <a:lnTo>
                  <a:pt x="9144" y="18288"/>
                </a:lnTo>
                <a:lnTo>
                  <a:pt x="10785" y="16881"/>
                </a:lnTo>
                <a:close/>
              </a:path>
              <a:path w="22859" h="2001520">
                <a:moveTo>
                  <a:pt x="12192" y="18288"/>
                </a:moveTo>
                <a:lnTo>
                  <a:pt x="10785" y="16881"/>
                </a:lnTo>
                <a:lnTo>
                  <a:pt x="9144" y="18288"/>
                </a:lnTo>
                <a:lnTo>
                  <a:pt x="12192" y="18288"/>
                </a:lnTo>
                <a:close/>
              </a:path>
              <a:path w="22859" h="2001520">
                <a:moveTo>
                  <a:pt x="12192" y="2001012"/>
                </a:moveTo>
                <a:lnTo>
                  <a:pt x="12192" y="18288"/>
                </a:lnTo>
                <a:lnTo>
                  <a:pt x="9144" y="18288"/>
                </a:lnTo>
                <a:lnTo>
                  <a:pt x="9144" y="2001012"/>
                </a:lnTo>
                <a:lnTo>
                  <a:pt x="12192" y="2001012"/>
                </a:lnTo>
                <a:close/>
              </a:path>
              <a:path w="22859" h="2001520">
                <a:moveTo>
                  <a:pt x="19812" y="2001012"/>
                </a:moveTo>
                <a:lnTo>
                  <a:pt x="19812" y="9144"/>
                </a:lnTo>
                <a:lnTo>
                  <a:pt x="10785" y="16881"/>
                </a:lnTo>
                <a:lnTo>
                  <a:pt x="12192" y="18288"/>
                </a:lnTo>
                <a:lnTo>
                  <a:pt x="12192" y="2001012"/>
                </a:lnTo>
                <a:lnTo>
                  <a:pt x="19812" y="200101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80057" y="2118649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3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80057" y="1696418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4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80057" y="1273209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5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928330" y="2043717"/>
            <a:ext cx="83077" cy="80227"/>
          </a:xfrm>
          <a:custGeom>
            <a:avLst/>
            <a:gdLst/>
            <a:ahLst/>
            <a:cxnLst/>
            <a:rect l="l" t="t" r="r" b="b"/>
            <a:pathLst>
              <a:path w="129540" h="125095">
                <a:moveTo>
                  <a:pt x="0" y="0"/>
                </a:moveTo>
                <a:lnTo>
                  <a:pt x="0" y="124968"/>
                </a:lnTo>
                <a:lnTo>
                  <a:pt x="129540" y="124968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921488" y="2037852"/>
            <a:ext cx="96110" cy="92037"/>
          </a:xfrm>
          <a:custGeom>
            <a:avLst/>
            <a:gdLst/>
            <a:ahLst/>
            <a:cxnLst/>
            <a:rect l="l" t="t" r="r" b="b"/>
            <a:pathLst>
              <a:path w="149859" h="143510">
                <a:moveTo>
                  <a:pt x="149352" y="143256"/>
                </a:moveTo>
                <a:lnTo>
                  <a:pt x="149352" y="0"/>
                </a:lnTo>
                <a:lnTo>
                  <a:pt x="0" y="0"/>
                </a:lnTo>
                <a:lnTo>
                  <a:pt x="0" y="143256"/>
                </a:lnTo>
                <a:lnTo>
                  <a:pt x="10668" y="143256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143256"/>
                </a:lnTo>
                <a:lnTo>
                  <a:pt x="149352" y="143256"/>
                </a:lnTo>
                <a:close/>
              </a:path>
              <a:path w="149859" h="143510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59" h="143510">
                <a:moveTo>
                  <a:pt x="19812" y="124968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124968"/>
                </a:lnTo>
                <a:lnTo>
                  <a:pt x="19812" y="124968"/>
                </a:lnTo>
                <a:close/>
              </a:path>
              <a:path w="149859" h="143510">
                <a:moveTo>
                  <a:pt x="140208" y="124968"/>
                </a:moveTo>
                <a:lnTo>
                  <a:pt x="10668" y="124968"/>
                </a:lnTo>
                <a:lnTo>
                  <a:pt x="19812" y="134112"/>
                </a:lnTo>
                <a:lnTo>
                  <a:pt x="19812" y="143256"/>
                </a:lnTo>
                <a:lnTo>
                  <a:pt x="131064" y="143256"/>
                </a:lnTo>
                <a:lnTo>
                  <a:pt x="131064" y="134112"/>
                </a:lnTo>
                <a:lnTo>
                  <a:pt x="140208" y="124968"/>
                </a:lnTo>
                <a:close/>
              </a:path>
              <a:path w="149859" h="143510">
                <a:moveTo>
                  <a:pt x="19812" y="143256"/>
                </a:moveTo>
                <a:lnTo>
                  <a:pt x="19812" y="134112"/>
                </a:lnTo>
                <a:lnTo>
                  <a:pt x="10668" y="124968"/>
                </a:lnTo>
                <a:lnTo>
                  <a:pt x="10668" y="143256"/>
                </a:lnTo>
                <a:lnTo>
                  <a:pt x="19812" y="143256"/>
                </a:lnTo>
                <a:close/>
              </a:path>
              <a:path w="149859" h="143510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59" h="143510">
                <a:moveTo>
                  <a:pt x="140208" y="124968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124968"/>
                </a:lnTo>
                <a:lnTo>
                  <a:pt x="140208" y="124968"/>
                </a:lnTo>
                <a:close/>
              </a:path>
              <a:path w="149859" h="143510">
                <a:moveTo>
                  <a:pt x="140208" y="143256"/>
                </a:moveTo>
                <a:lnTo>
                  <a:pt x="140208" y="124968"/>
                </a:lnTo>
                <a:lnTo>
                  <a:pt x="131064" y="134112"/>
                </a:lnTo>
                <a:lnTo>
                  <a:pt x="131064" y="143256"/>
                </a:lnTo>
                <a:lnTo>
                  <a:pt x="140208" y="1432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928330" y="2123863"/>
            <a:ext cx="83077" cy="82263"/>
          </a:xfrm>
          <a:custGeom>
            <a:avLst/>
            <a:gdLst/>
            <a:ahLst/>
            <a:cxnLst/>
            <a:rect l="l" t="t" r="r" b="b"/>
            <a:pathLst>
              <a:path w="129540" h="128270">
                <a:moveTo>
                  <a:pt x="0" y="0"/>
                </a:moveTo>
                <a:lnTo>
                  <a:pt x="0" y="128016"/>
                </a:lnTo>
                <a:lnTo>
                  <a:pt x="129540" y="128016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921488" y="2117998"/>
            <a:ext cx="96110" cy="94074"/>
          </a:xfrm>
          <a:custGeom>
            <a:avLst/>
            <a:gdLst/>
            <a:ahLst/>
            <a:cxnLst/>
            <a:rect l="l" t="t" r="r" b="b"/>
            <a:pathLst>
              <a:path w="149859" h="146685">
                <a:moveTo>
                  <a:pt x="149352" y="146304"/>
                </a:moveTo>
                <a:lnTo>
                  <a:pt x="149352" y="0"/>
                </a:lnTo>
                <a:lnTo>
                  <a:pt x="0" y="0"/>
                </a:lnTo>
                <a:lnTo>
                  <a:pt x="0" y="146304"/>
                </a:lnTo>
                <a:lnTo>
                  <a:pt x="10668" y="146304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146304"/>
                </a:lnTo>
                <a:lnTo>
                  <a:pt x="149352" y="146304"/>
                </a:lnTo>
                <a:close/>
              </a:path>
              <a:path w="149859" h="146685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59" h="146685">
                <a:moveTo>
                  <a:pt x="19812" y="126492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126492"/>
                </a:lnTo>
                <a:lnTo>
                  <a:pt x="19812" y="126492"/>
                </a:lnTo>
                <a:close/>
              </a:path>
              <a:path w="149859" h="146685">
                <a:moveTo>
                  <a:pt x="140208" y="126492"/>
                </a:moveTo>
                <a:lnTo>
                  <a:pt x="10668" y="126492"/>
                </a:lnTo>
                <a:lnTo>
                  <a:pt x="19812" y="137160"/>
                </a:lnTo>
                <a:lnTo>
                  <a:pt x="19812" y="146304"/>
                </a:lnTo>
                <a:lnTo>
                  <a:pt x="131064" y="146304"/>
                </a:lnTo>
                <a:lnTo>
                  <a:pt x="131064" y="137160"/>
                </a:lnTo>
                <a:lnTo>
                  <a:pt x="140208" y="126492"/>
                </a:lnTo>
                <a:close/>
              </a:path>
              <a:path w="149859" h="146685">
                <a:moveTo>
                  <a:pt x="19812" y="146304"/>
                </a:moveTo>
                <a:lnTo>
                  <a:pt x="19812" y="137160"/>
                </a:lnTo>
                <a:lnTo>
                  <a:pt x="10668" y="126492"/>
                </a:lnTo>
                <a:lnTo>
                  <a:pt x="10668" y="146304"/>
                </a:lnTo>
                <a:lnTo>
                  <a:pt x="19812" y="146304"/>
                </a:lnTo>
                <a:close/>
              </a:path>
              <a:path w="149859" h="146685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59" h="146685">
                <a:moveTo>
                  <a:pt x="140208" y="126492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126492"/>
                </a:lnTo>
                <a:lnTo>
                  <a:pt x="140208" y="126492"/>
                </a:lnTo>
                <a:close/>
              </a:path>
              <a:path w="149859" h="146685">
                <a:moveTo>
                  <a:pt x="140208" y="146304"/>
                </a:moveTo>
                <a:lnTo>
                  <a:pt x="140208" y="126492"/>
                </a:lnTo>
                <a:lnTo>
                  <a:pt x="131064" y="137160"/>
                </a:lnTo>
                <a:lnTo>
                  <a:pt x="131064" y="146304"/>
                </a:lnTo>
                <a:lnTo>
                  <a:pt x="140208" y="1463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927353" y="2124840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927353" y="2044205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927353" y="2205962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6928330" y="2043717"/>
            <a:ext cx="0" cy="162491"/>
          </a:xfrm>
          <a:custGeom>
            <a:avLst/>
            <a:gdLst/>
            <a:ahLst/>
            <a:cxnLst/>
            <a:rect l="l" t="t" r="r" b="b"/>
            <a:pathLst>
              <a:path h="253364">
                <a:moveTo>
                  <a:pt x="0" y="0"/>
                </a:moveTo>
                <a:lnTo>
                  <a:pt x="0" y="25298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1896" y="2043717"/>
            <a:ext cx="0" cy="162491"/>
          </a:xfrm>
          <a:custGeom>
            <a:avLst/>
            <a:gdLst/>
            <a:ahLst/>
            <a:cxnLst/>
            <a:rect l="l" t="t" r="r" b="b"/>
            <a:pathLst>
              <a:path h="253364">
                <a:moveTo>
                  <a:pt x="0" y="0"/>
                </a:moveTo>
                <a:lnTo>
                  <a:pt x="0" y="252984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970357" y="1986051"/>
            <a:ext cx="0" cy="57829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8991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970357" y="2205962"/>
            <a:ext cx="0" cy="157604"/>
          </a:xfrm>
          <a:custGeom>
            <a:avLst/>
            <a:gdLst/>
            <a:ahLst/>
            <a:cxnLst/>
            <a:rect l="l" t="t" r="r" b="b"/>
            <a:pathLst>
              <a:path h="245745">
                <a:moveTo>
                  <a:pt x="0" y="0"/>
                </a:moveTo>
                <a:lnTo>
                  <a:pt x="0" y="24536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927353" y="1987028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927353" y="2363811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921488" y="1986051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90" h="32385">
                <a:moveTo>
                  <a:pt x="21336" y="30480"/>
                </a:moveTo>
                <a:lnTo>
                  <a:pt x="19812" y="0"/>
                </a:lnTo>
                <a:lnTo>
                  <a:pt x="0" y="1524"/>
                </a:lnTo>
                <a:lnTo>
                  <a:pt x="1524" y="32004"/>
                </a:lnTo>
                <a:lnTo>
                  <a:pt x="21336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05543" y="1986051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30480"/>
                </a:moveTo>
                <a:lnTo>
                  <a:pt x="18288" y="0"/>
                </a:lnTo>
                <a:lnTo>
                  <a:pt x="0" y="1524"/>
                </a:lnTo>
                <a:lnTo>
                  <a:pt x="1524" y="32004"/>
                </a:lnTo>
                <a:lnTo>
                  <a:pt x="19812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921488" y="2344752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9812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005543" y="2344752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7092531" y="2060332"/>
            <a:ext cx="84300" cy="96924"/>
          </a:xfrm>
          <a:custGeom>
            <a:avLst/>
            <a:gdLst/>
            <a:ahLst/>
            <a:cxnLst/>
            <a:rect l="l" t="t" r="r" b="b"/>
            <a:pathLst>
              <a:path w="131445" h="151129">
                <a:moveTo>
                  <a:pt x="0" y="0"/>
                </a:moveTo>
                <a:lnTo>
                  <a:pt x="0" y="150876"/>
                </a:lnTo>
                <a:lnTo>
                  <a:pt x="131064" y="150876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086666" y="2053491"/>
            <a:ext cx="96110" cy="109549"/>
          </a:xfrm>
          <a:custGeom>
            <a:avLst/>
            <a:gdLst/>
            <a:ahLst/>
            <a:cxnLst/>
            <a:rect l="l" t="t" r="r" b="b"/>
            <a:pathLst>
              <a:path w="149859" h="170814">
                <a:moveTo>
                  <a:pt x="149352" y="170688"/>
                </a:moveTo>
                <a:lnTo>
                  <a:pt x="149352" y="0"/>
                </a:lnTo>
                <a:lnTo>
                  <a:pt x="0" y="0"/>
                </a:lnTo>
                <a:lnTo>
                  <a:pt x="0" y="170688"/>
                </a:lnTo>
                <a:lnTo>
                  <a:pt x="9144" y="170688"/>
                </a:lnTo>
                <a:lnTo>
                  <a:pt x="9144" y="19812"/>
                </a:lnTo>
                <a:lnTo>
                  <a:pt x="19812" y="10668"/>
                </a:lnTo>
                <a:lnTo>
                  <a:pt x="19812" y="19812"/>
                </a:lnTo>
                <a:lnTo>
                  <a:pt x="129540" y="19812"/>
                </a:lnTo>
                <a:lnTo>
                  <a:pt x="129540" y="10668"/>
                </a:lnTo>
                <a:lnTo>
                  <a:pt x="140208" y="19812"/>
                </a:lnTo>
                <a:lnTo>
                  <a:pt x="140208" y="170688"/>
                </a:lnTo>
                <a:lnTo>
                  <a:pt x="149352" y="170688"/>
                </a:lnTo>
                <a:close/>
              </a:path>
              <a:path w="149859" h="170814">
                <a:moveTo>
                  <a:pt x="19812" y="19812"/>
                </a:moveTo>
                <a:lnTo>
                  <a:pt x="19812" y="10668"/>
                </a:lnTo>
                <a:lnTo>
                  <a:pt x="9144" y="19812"/>
                </a:lnTo>
                <a:lnTo>
                  <a:pt x="19812" y="19812"/>
                </a:lnTo>
                <a:close/>
              </a:path>
              <a:path w="149859" h="170814">
                <a:moveTo>
                  <a:pt x="19812" y="150876"/>
                </a:moveTo>
                <a:lnTo>
                  <a:pt x="19812" y="19812"/>
                </a:lnTo>
                <a:lnTo>
                  <a:pt x="9144" y="19812"/>
                </a:lnTo>
                <a:lnTo>
                  <a:pt x="9144" y="150876"/>
                </a:lnTo>
                <a:lnTo>
                  <a:pt x="19812" y="150876"/>
                </a:lnTo>
                <a:close/>
              </a:path>
              <a:path w="149859" h="170814">
                <a:moveTo>
                  <a:pt x="140208" y="150876"/>
                </a:moveTo>
                <a:lnTo>
                  <a:pt x="9144" y="150876"/>
                </a:lnTo>
                <a:lnTo>
                  <a:pt x="19812" y="161544"/>
                </a:lnTo>
                <a:lnTo>
                  <a:pt x="19812" y="170688"/>
                </a:lnTo>
                <a:lnTo>
                  <a:pt x="129540" y="170688"/>
                </a:lnTo>
                <a:lnTo>
                  <a:pt x="129540" y="161544"/>
                </a:lnTo>
                <a:lnTo>
                  <a:pt x="140208" y="150876"/>
                </a:lnTo>
                <a:close/>
              </a:path>
              <a:path w="149859" h="170814">
                <a:moveTo>
                  <a:pt x="19812" y="170688"/>
                </a:moveTo>
                <a:lnTo>
                  <a:pt x="19812" y="161544"/>
                </a:lnTo>
                <a:lnTo>
                  <a:pt x="9144" y="150876"/>
                </a:lnTo>
                <a:lnTo>
                  <a:pt x="9144" y="170688"/>
                </a:lnTo>
                <a:lnTo>
                  <a:pt x="19812" y="170688"/>
                </a:lnTo>
                <a:close/>
              </a:path>
              <a:path w="149859" h="170814">
                <a:moveTo>
                  <a:pt x="140208" y="19812"/>
                </a:moveTo>
                <a:lnTo>
                  <a:pt x="129540" y="10668"/>
                </a:lnTo>
                <a:lnTo>
                  <a:pt x="129540" y="19812"/>
                </a:lnTo>
                <a:lnTo>
                  <a:pt x="140208" y="19812"/>
                </a:lnTo>
                <a:close/>
              </a:path>
              <a:path w="149859" h="170814">
                <a:moveTo>
                  <a:pt x="140208" y="150876"/>
                </a:moveTo>
                <a:lnTo>
                  <a:pt x="140208" y="19812"/>
                </a:lnTo>
                <a:lnTo>
                  <a:pt x="129540" y="19812"/>
                </a:lnTo>
                <a:lnTo>
                  <a:pt x="129540" y="150876"/>
                </a:lnTo>
                <a:lnTo>
                  <a:pt x="140208" y="150876"/>
                </a:lnTo>
                <a:close/>
              </a:path>
              <a:path w="149859" h="170814">
                <a:moveTo>
                  <a:pt x="140208" y="170688"/>
                </a:moveTo>
                <a:lnTo>
                  <a:pt x="140208" y="150876"/>
                </a:lnTo>
                <a:lnTo>
                  <a:pt x="129540" y="161544"/>
                </a:lnTo>
                <a:lnTo>
                  <a:pt x="129540" y="170688"/>
                </a:lnTo>
                <a:lnTo>
                  <a:pt x="140208" y="1706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092531" y="2157093"/>
            <a:ext cx="84300" cy="170228"/>
          </a:xfrm>
          <a:custGeom>
            <a:avLst/>
            <a:gdLst/>
            <a:ahLst/>
            <a:cxnLst/>
            <a:rect l="l" t="t" r="r" b="b"/>
            <a:pathLst>
              <a:path w="131445" h="265429">
                <a:moveTo>
                  <a:pt x="0" y="0"/>
                </a:moveTo>
                <a:lnTo>
                  <a:pt x="0" y="265176"/>
                </a:lnTo>
                <a:lnTo>
                  <a:pt x="131064" y="265176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7086666" y="2150252"/>
            <a:ext cx="96110" cy="182853"/>
          </a:xfrm>
          <a:custGeom>
            <a:avLst/>
            <a:gdLst/>
            <a:ahLst/>
            <a:cxnLst/>
            <a:rect l="l" t="t" r="r" b="b"/>
            <a:pathLst>
              <a:path w="149859" h="285114">
                <a:moveTo>
                  <a:pt x="149352" y="284988"/>
                </a:moveTo>
                <a:lnTo>
                  <a:pt x="149352" y="0"/>
                </a:lnTo>
                <a:lnTo>
                  <a:pt x="0" y="0"/>
                </a:lnTo>
                <a:lnTo>
                  <a:pt x="0" y="284988"/>
                </a:lnTo>
                <a:lnTo>
                  <a:pt x="9144" y="284988"/>
                </a:lnTo>
                <a:lnTo>
                  <a:pt x="9144" y="19812"/>
                </a:lnTo>
                <a:lnTo>
                  <a:pt x="19812" y="10668"/>
                </a:lnTo>
                <a:lnTo>
                  <a:pt x="19812" y="19812"/>
                </a:lnTo>
                <a:lnTo>
                  <a:pt x="129540" y="19812"/>
                </a:lnTo>
                <a:lnTo>
                  <a:pt x="129540" y="10668"/>
                </a:lnTo>
                <a:lnTo>
                  <a:pt x="140208" y="19812"/>
                </a:lnTo>
                <a:lnTo>
                  <a:pt x="140208" y="284988"/>
                </a:lnTo>
                <a:lnTo>
                  <a:pt x="149352" y="284988"/>
                </a:lnTo>
                <a:close/>
              </a:path>
              <a:path w="149859" h="285114">
                <a:moveTo>
                  <a:pt x="19812" y="19812"/>
                </a:moveTo>
                <a:lnTo>
                  <a:pt x="19812" y="10668"/>
                </a:lnTo>
                <a:lnTo>
                  <a:pt x="9144" y="19812"/>
                </a:lnTo>
                <a:lnTo>
                  <a:pt x="19812" y="19812"/>
                </a:lnTo>
                <a:close/>
              </a:path>
              <a:path w="149859" h="285114">
                <a:moveTo>
                  <a:pt x="19812" y="265176"/>
                </a:moveTo>
                <a:lnTo>
                  <a:pt x="19812" y="19812"/>
                </a:lnTo>
                <a:lnTo>
                  <a:pt x="9144" y="19812"/>
                </a:lnTo>
                <a:lnTo>
                  <a:pt x="9144" y="265176"/>
                </a:lnTo>
                <a:lnTo>
                  <a:pt x="19812" y="265176"/>
                </a:lnTo>
                <a:close/>
              </a:path>
              <a:path w="149859" h="285114">
                <a:moveTo>
                  <a:pt x="140208" y="265176"/>
                </a:moveTo>
                <a:lnTo>
                  <a:pt x="9144" y="265176"/>
                </a:lnTo>
                <a:lnTo>
                  <a:pt x="19812" y="275844"/>
                </a:lnTo>
                <a:lnTo>
                  <a:pt x="19812" y="284988"/>
                </a:lnTo>
                <a:lnTo>
                  <a:pt x="129540" y="284988"/>
                </a:lnTo>
                <a:lnTo>
                  <a:pt x="129540" y="275844"/>
                </a:lnTo>
                <a:lnTo>
                  <a:pt x="140208" y="265176"/>
                </a:lnTo>
                <a:close/>
              </a:path>
              <a:path w="149859" h="285114">
                <a:moveTo>
                  <a:pt x="19812" y="284988"/>
                </a:moveTo>
                <a:lnTo>
                  <a:pt x="19812" y="275844"/>
                </a:lnTo>
                <a:lnTo>
                  <a:pt x="9144" y="265176"/>
                </a:lnTo>
                <a:lnTo>
                  <a:pt x="9144" y="284988"/>
                </a:lnTo>
                <a:lnTo>
                  <a:pt x="19812" y="284988"/>
                </a:lnTo>
                <a:close/>
              </a:path>
              <a:path w="149859" h="285114">
                <a:moveTo>
                  <a:pt x="140208" y="19812"/>
                </a:moveTo>
                <a:lnTo>
                  <a:pt x="129540" y="10668"/>
                </a:lnTo>
                <a:lnTo>
                  <a:pt x="129540" y="19812"/>
                </a:lnTo>
                <a:lnTo>
                  <a:pt x="140208" y="19812"/>
                </a:lnTo>
                <a:close/>
              </a:path>
              <a:path w="149859" h="285114">
                <a:moveTo>
                  <a:pt x="140208" y="265176"/>
                </a:moveTo>
                <a:lnTo>
                  <a:pt x="140208" y="19812"/>
                </a:lnTo>
                <a:lnTo>
                  <a:pt x="129540" y="19812"/>
                </a:lnTo>
                <a:lnTo>
                  <a:pt x="129540" y="265176"/>
                </a:lnTo>
                <a:lnTo>
                  <a:pt x="140208" y="265176"/>
                </a:lnTo>
                <a:close/>
              </a:path>
              <a:path w="149859" h="285114">
                <a:moveTo>
                  <a:pt x="140208" y="284988"/>
                </a:moveTo>
                <a:lnTo>
                  <a:pt x="140208" y="265176"/>
                </a:lnTo>
                <a:lnTo>
                  <a:pt x="129540" y="275844"/>
                </a:lnTo>
                <a:lnTo>
                  <a:pt x="129540" y="284988"/>
                </a:lnTo>
                <a:lnTo>
                  <a:pt x="140208" y="2849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092531" y="2157093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092531" y="2060332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92531" y="2327159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093508" y="2060332"/>
            <a:ext cx="0" cy="267152"/>
          </a:xfrm>
          <a:custGeom>
            <a:avLst/>
            <a:gdLst/>
            <a:ahLst/>
            <a:cxnLst/>
            <a:rect l="l" t="t" r="r" b="b"/>
            <a:pathLst>
              <a:path h="416560">
                <a:moveTo>
                  <a:pt x="0" y="0"/>
                </a:moveTo>
                <a:lnTo>
                  <a:pt x="0" y="416052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176586" y="2060332"/>
            <a:ext cx="0" cy="267152"/>
          </a:xfrm>
          <a:custGeom>
            <a:avLst/>
            <a:gdLst/>
            <a:ahLst/>
            <a:cxnLst/>
            <a:rect l="l" t="t" r="r" b="b"/>
            <a:pathLst>
              <a:path h="416560">
                <a:moveTo>
                  <a:pt x="0" y="0"/>
                </a:moveTo>
                <a:lnTo>
                  <a:pt x="0" y="416052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7135047" y="1781777"/>
            <a:ext cx="0" cy="278555"/>
          </a:xfrm>
          <a:custGeom>
            <a:avLst/>
            <a:gdLst/>
            <a:ahLst/>
            <a:cxnLst/>
            <a:rect l="l" t="t" r="r" b="b"/>
            <a:pathLst>
              <a:path h="434339">
                <a:moveTo>
                  <a:pt x="0" y="0"/>
                </a:moveTo>
                <a:lnTo>
                  <a:pt x="0" y="43434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134730" y="2326182"/>
            <a:ext cx="0" cy="96924"/>
          </a:xfrm>
          <a:custGeom>
            <a:avLst/>
            <a:gdLst/>
            <a:ahLst/>
            <a:cxnLst/>
            <a:rect l="l" t="t" r="r" b="b"/>
            <a:pathLst>
              <a:path h="151129">
                <a:moveTo>
                  <a:pt x="0" y="0"/>
                </a:moveTo>
                <a:lnTo>
                  <a:pt x="0" y="150876"/>
                </a:lnTo>
              </a:path>
            </a:pathLst>
          </a:custGeom>
          <a:ln w="18823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092531" y="1782754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086667" y="1781777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169745" y="1781777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9812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252822" y="2160026"/>
            <a:ext cx="95784" cy="1945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259175" y="2165890"/>
            <a:ext cx="0" cy="180817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342742" y="2165890"/>
            <a:ext cx="0" cy="180817"/>
          </a:xfrm>
          <a:custGeom>
            <a:avLst/>
            <a:gdLst/>
            <a:ahLst/>
            <a:cxnLst/>
            <a:rect l="l" t="t" r="r" b="b"/>
            <a:pathLst>
              <a:path h="281939">
                <a:moveTo>
                  <a:pt x="0" y="0"/>
                </a:moveTo>
                <a:lnTo>
                  <a:pt x="0" y="28194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01203" y="1903950"/>
            <a:ext cx="0" cy="262266"/>
          </a:xfrm>
          <a:custGeom>
            <a:avLst/>
            <a:gdLst/>
            <a:ahLst/>
            <a:cxnLst/>
            <a:rect l="l" t="t" r="r" b="b"/>
            <a:pathLst>
              <a:path h="408939">
                <a:moveTo>
                  <a:pt x="0" y="0"/>
                </a:moveTo>
                <a:lnTo>
                  <a:pt x="0" y="40843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300916" y="2346706"/>
            <a:ext cx="0" cy="76562"/>
          </a:xfrm>
          <a:custGeom>
            <a:avLst/>
            <a:gdLst/>
            <a:ahLst/>
            <a:cxnLst/>
            <a:rect l="l" t="t" r="r" b="b"/>
            <a:pathLst>
              <a:path h="119379">
                <a:moveTo>
                  <a:pt x="0" y="0"/>
                </a:moveTo>
                <a:lnTo>
                  <a:pt x="0" y="118872"/>
                </a:lnTo>
              </a:path>
            </a:pathLst>
          </a:custGeom>
          <a:ln w="1891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258687" y="1904928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252822" y="1903950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7335900" y="1903950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9812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418978" y="2161981"/>
            <a:ext cx="95784" cy="2609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7425324" y="2167845"/>
            <a:ext cx="0" cy="255342"/>
          </a:xfrm>
          <a:custGeom>
            <a:avLst/>
            <a:gdLst/>
            <a:ahLst/>
            <a:cxnLst/>
            <a:rect l="l" t="t" r="r" b="b"/>
            <a:pathLst>
              <a:path h="398145">
                <a:moveTo>
                  <a:pt x="0" y="0"/>
                </a:moveTo>
                <a:lnTo>
                  <a:pt x="0" y="397764"/>
                </a:lnTo>
              </a:path>
            </a:pathLst>
          </a:custGeom>
          <a:ln w="1978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7508891" y="2167845"/>
            <a:ext cx="0" cy="255342"/>
          </a:xfrm>
          <a:custGeom>
            <a:avLst/>
            <a:gdLst/>
            <a:ahLst/>
            <a:cxnLst/>
            <a:rect l="l" t="t" r="r" b="b"/>
            <a:pathLst>
              <a:path h="398145">
                <a:moveTo>
                  <a:pt x="0" y="0"/>
                </a:moveTo>
                <a:lnTo>
                  <a:pt x="0" y="397764"/>
                </a:lnTo>
              </a:path>
            </a:pathLst>
          </a:custGeom>
          <a:ln w="213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466870" y="1907860"/>
            <a:ext cx="0" cy="260229"/>
          </a:xfrm>
          <a:custGeom>
            <a:avLst/>
            <a:gdLst/>
            <a:ahLst/>
            <a:cxnLst/>
            <a:rect l="l" t="t" r="r" b="b"/>
            <a:pathLst>
              <a:path h="405764">
                <a:moveTo>
                  <a:pt x="0" y="0"/>
                </a:moveTo>
                <a:lnTo>
                  <a:pt x="0" y="40538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7424842" y="1908837"/>
            <a:ext cx="83077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418978" y="1907860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502056" y="1907860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583179" y="2286109"/>
            <a:ext cx="96258" cy="13683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632048" y="1943046"/>
            <a:ext cx="0" cy="349009"/>
          </a:xfrm>
          <a:custGeom>
            <a:avLst/>
            <a:gdLst/>
            <a:ahLst/>
            <a:cxnLst/>
            <a:rect l="l" t="t" r="r" b="b"/>
            <a:pathLst>
              <a:path h="544195">
                <a:moveTo>
                  <a:pt x="0" y="0"/>
                </a:moveTo>
                <a:lnTo>
                  <a:pt x="0" y="544068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590021" y="1943534"/>
            <a:ext cx="83077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583179" y="1942068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90" h="32385">
                <a:moveTo>
                  <a:pt x="21336" y="30480"/>
                </a:moveTo>
                <a:lnTo>
                  <a:pt x="19812" y="0"/>
                </a:lnTo>
                <a:lnTo>
                  <a:pt x="0" y="1524"/>
                </a:lnTo>
                <a:lnTo>
                  <a:pt x="1524" y="32004"/>
                </a:lnTo>
                <a:lnTo>
                  <a:pt x="21336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667234" y="1942068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30480"/>
                </a:moveTo>
                <a:lnTo>
                  <a:pt x="18288" y="0"/>
                </a:lnTo>
                <a:lnTo>
                  <a:pt x="0" y="1524"/>
                </a:lnTo>
                <a:lnTo>
                  <a:pt x="1524" y="32004"/>
                </a:lnTo>
                <a:lnTo>
                  <a:pt x="19812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797716" y="2116044"/>
            <a:ext cx="0" cy="314800"/>
          </a:xfrm>
          <a:custGeom>
            <a:avLst/>
            <a:gdLst/>
            <a:ahLst/>
            <a:cxnLst/>
            <a:rect l="l" t="t" r="r" b="b"/>
            <a:pathLst>
              <a:path h="490854">
                <a:moveTo>
                  <a:pt x="0" y="0"/>
                </a:moveTo>
                <a:lnTo>
                  <a:pt x="0" y="490728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755200" y="2116532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749335" y="2116043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7432"/>
                </a:moveTo>
                <a:lnTo>
                  <a:pt x="19812" y="0"/>
                </a:lnTo>
                <a:lnTo>
                  <a:pt x="0" y="0"/>
                </a:lnTo>
                <a:lnTo>
                  <a:pt x="1524" y="28956"/>
                </a:lnTo>
                <a:lnTo>
                  <a:pt x="21336" y="274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833390" y="2116043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7432"/>
                </a:moveTo>
                <a:lnTo>
                  <a:pt x="18288" y="0"/>
                </a:lnTo>
                <a:lnTo>
                  <a:pt x="0" y="0"/>
                </a:lnTo>
                <a:lnTo>
                  <a:pt x="1524" y="28956"/>
                </a:lnTo>
                <a:lnTo>
                  <a:pt x="19812" y="274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964225" y="2336933"/>
            <a:ext cx="0" cy="86336"/>
          </a:xfrm>
          <a:custGeom>
            <a:avLst/>
            <a:gdLst/>
            <a:ahLst/>
            <a:cxnLst/>
            <a:rect l="l" t="t" r="r" b="b"/>
            <a:pathLst>
              <a:path h="134620">
                <a:moveTo>
                  <a:pt x="0" y="0"/>
                </a:moveTo>
                <a:lnTo>
                  <a:pt x="0" y="134112"/>
                </a:lnTo>
              </a:path>
            </a:pathLst>
          </a:custGeom>
          <a:ln w="18709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921355" y="2337421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915491" y="2336933"/>
            <a:ext cx="13032" cy="19548"/>
          </a:xfrm>
          <a:custGeom>
            <a:avLst/>
            <a:gdLst/>
            <a:ahLst/>
            <a:cxnLst/>
            <a:rect l="l" t="t" r="r" b="b"/>
            <a:pathLst>
              <a:path w="20320" h="30479">
                <a:moveTo>
                  <a:pt x="19812" y="28956"/>
                </a:moveTo>
                <a:lnTo>
                  <a:pt x="18288" y="0"/>
                </a:lnTo>
                <a:lnTo>
                  <a:pt x="0" y="0"/>
                </a:lnTo>
                <a:lnTo>
                  <a:pt x="1524" y="30480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998568" y="2336933"/>
            <a:ext cx="13846" cy="19548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21336" y="28956"/>
                </a:moveTo>
                <a:lnTo>
                  <a:pt x="19812" y="0"/>
                </a:lnTo>
                <a:lnTo>
                  <a:pt x="0" y="0"/>
                </a:lnTo>
                <a:lnTo>
                  <a:pt x="1524" y="30480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4032332" y="1145009"/>
            <a:ext cx="1488886" cy="0"/>
          </a:xfrm>
          <a:custGeom>
            <a:avLst/>
            <a:gdLst/>
            <a:ahLst/>
            <a:cxnLst/>
            <a:rect l="l" t="t" r="r" b="b"/>
            <a:pathLst>
              <a:path w="2321560">
                <a:moveTo>
                  <a:pt x="0" y="0"/>
                </a:moveTo>
                <a:lnTo>
                  <a:pt x="2321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026467" y="1138656"/>
            <a:ext cx="1500289" cy="13032"/>
          </a:xfrm>
          <a:custGeom>
            <a:avLst/>
            <a:gdLst/>
            <a:ahLst/>
            <a:cxnLst/>
            <a:rect l="l" t="t" r="r" b="b"/>
            <a:pathLst>
              <a:path w="2339340" h="20319">
                <a:moveTo>
                  <a:pt x="2339340" y="19812"/>
                </a:moveTo>
                <a:lnTo>
                  <a:pt x="2339340" y="0"/>
                </a:lnTo>
                <a:lnTo>
                  <a:pt x="0" y="0"/>
                </a:lnTo>
                <a:lnTo>
                  <a:pt x="0" y="19812"/>
                </a:lnTo>
                <a:lnTo>
                  <a:pt x="9144" y="19812"/>
                </a:lnTo>
                <a:lnTo>
                  <a:pt x="9144" y="1524"/>
                </a:lnTo>
                <a:lnTo>
                  <a:pt x="2330196" y="1524"/>
                </a:lnTo>
                <a:lnTo>
                  <a:pt x="2330196" y="19812"/>
                </a:lnTo>
                <a:lnTo>
                  <a:pt x="2339340" y="19812"/>
                </a:lnTo>
                <a:close/>
              </a:path>
              <a:path w="2339340" h="20319">
                <a:moveTo>
                  <a:pt x="2330196" y="1524"/>
                </a:moveTo>
                <a:lnTo>
                  <a:pt x="9144" y="1524"/>
                </a:lnTo>
                <a:lnTo>
                  <a:pt x="17526" y="9906"/>
                </a:lnTo>
                <a:lnTo>
                  <a:pt x="18288" y="9144"/>
                </a:lnTo>
                <a:lnTo>
                  <a:pt x="18288" y="18288"/>
                </a:lnTo>
                <a:lnTo>
                  <a:pt x="2321052" y="18288"/>
                </a:lnTo>
                <a:lnTo>
                  <a:pt x="2321052" y="9144"/>
                </a:lnTo>
                <a:lnTo>
                  <a:pt x="2321814" y="9906"/>
                </a:lnTo>
                <a:lnTo>
                  <a:pt x="2330196" y="1524"/>
                </a:lnTo>
                <a:close/>
              </a:path>
              <a:path w="2339340" h="20319">
                <a:moveTo>
                  <a:pt x="17526" y="9906"/>
                </a:moveTo>
                <a:lnTo>
                  <a:pt x="9144" y="1524"/>
                </a:lnTo>
                <a:lnTo>
                  <a:pt x="9144" y="18288"/>
                </a:lnTo>
                <a:lnTo>
                  <a:pt x="17526" y="9906"/>
                </a:lnTo>
                <a:close/>
              </a:path>
              <a:path w="2339340" h="20319">
                <a:moveTo>
                  <a:pt x="18288" y="18288"/>
                </a:moveTo>
                <a:lnTo>
                  <a:pt x="18288" y="10668"/>
                </a:lnTo>
                <a:lnTo>
                  <a:pt x="17526" y="9906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2339340" h="20319">
                <a:moveTo>
                  <a:pt x="2330196" y="19812"/>
                </a:moveTo>
                <a:lnTo>
                  <a:pt x="2330196" y="18288"/>
                </a:lnTo>
                <a:lnTo>
                  <a:pt x="9144" y="18288"/>
                </a:lnTo>
                <a:lnTo>
                  <a:pt x="9144" y="19812"/>
                </a:lnTo>
                <a:lnTo>
                  <a:pt x="2330196" y="19812"/>
                </a:lnTo>
                <a:close/>
              </a:path>
              <a:path w="2339340" h="20319">
                <a:moveTo>
                  <a:pt x="18288" y="10668"/>
                </a:moveTo>
                <a:lnTo>
                  <a:pt x="18288" y="9144"/>
                </a:lnTo>
                <a:lnTo>
                  <a:pt x="17526" y="9906"/>
                </a:lnTo>
                <a:lnTo>
                  <a:pt x="18288" y="10668"/>
                </a:lnTo>
                <a:close/>
              </a:path>
              <a:path w="2339340" h="20319">
                <a:moveTo>
                  <a:pt x="2321814" y="9906"/>
                </a:moveTo>
                <a:lnTo>
                  <a:pt x="2321052" y="9144"/>
                </a:lnTo>
                <a:lnTo>
                  <a:pt x="2321052" y="10668"/>
                </a:lnTo>
                <a:lnTo>
                  <a:pt x="2321814" y="9906"/>
                </a:lnTo>
                <a:close/>
              </a:path>
              <a:path w="2339340" h="20319">
                <a:moveTo>
                  <a:pt x="2330196" y="18288"/>
                </a:moveTo>
                <a:lnTo>
                  <a:pt x="2321814" y="9906"/>
                </a:lnTo>
                <a:lnTo>
                  <a:pt x="2321052" y="10668"/>
                </a:lnTo>
                <a:lnTo>
                  <a:pt x="2321052" y="18288"/>
                </a:lnTo>
                <a:lnTo>
                  <a:pt x="2330196" y="18288"/>
                </a:lnTo>
                <a:close/>
              </a:path>
              <a:path w="2339340" h="20319">
                <a:moveTo>
                  <a:pt x="2330196" y="18288"/>
                </a:moveTo>
                <a:lnTo>
                  <a:pt x="2330196" y="1524"/>
                </a:lnTo>
                <a:lnTo>
                  <a:pt x="2321814" y="9906"/>
                </a:lnTo>
                <a:lnTo>
                  <a:pt x="2330196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031843" y="1146475"/>
            <a:ext cx="0" cy="1276712"/>
          </a:xfrm>
          <a:custGeom>
            <a:avLst/>
            <a:gdLst/>
            <a:ahLst/>
            <a:cxnLst/>
            <a:rect l="l" t="t" r="r" b="b"/>
            <a:pathLst>
              <a:path h="1990725">
                <a:moveTo>
                  <a:pt x="0" y="0"/>
                </a:moveTo>
                <a:lnTo>
                  <a:pt x="0" y="1990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025490" y="1140611"/>
            <a:ext cx="13032" cy="1282413"/>
          </a:xfrm>
          <a:custGeom>
            <a:avLst/>
            <a:gdLst/>
            <a:ahLst/>
            <a:cxnLst/>
            <a:rect l="l" t="t" r="r" b="b"/>
            <a:pathLst>
              <a:path w="20319" h="1999614">
                <a:moveTo>
                  <a:pt x="19812" y="1999488"/>
                </a:moveTo>
                <a:lnTo>
                  <a:pt x="19812" y="0"/>
                </a:lnTo>
                <a:lnTo>
                  <a:pt x="0" y="0"/>
                </a:lnTo>
                <a:lnTo>
                  <a:pt x="0" y="1999488"/>
                </a:lnTo>
                <a:lnTo>
                  <a:pt x="1524" y="1999488"/>
                </a:lnTo>
                <a:lnTo>
                  <a:pt x="1524" y="9144"/>
                </a:lnTo>
                <a:lnTo>
                  <a:pt x="9906" y="17526"/>
                </a:lnTo>
                <a:lnTo>
                  <a:pt x="18288" y="9144"/>
                </a:lnTo>
                <a:lnTo>
                  <a:pt x="18288" y="1999488"/>
                </a:lnTo>
                <a:lnTo>
                  <a:pt x="19812" y="1999488"/>
                </a:lnTo>
                <a:close/>
              </a:path>
              <a:path w="20319" h="1999614">
                <a:moveTo>
                  <a:pt x="9906" y="17526"/>
                </a:moveTo>
                <a:lnTo>
                  <a:pt x="1524" y="9144"/>
                </a:lnTo>
                <a:lnTo>
                  <a:pt x="1524" y="1999488"/>
                </a:lnTo>
                <a:lnTo>
                  <a:pt x="9144" y="1999488"/>
                </a:lnTo>
                <a:lnTo>
                  <a:pt x="9144" y="18288"/>
                </a:lnTo>
                <a:lnTo>
                  <a:pt x="9906" y="17526"/>
                </a:lnTo>
                <a:close/>
              </a:path>
              <a:path w="20319" h="1999614">
                <a:moveTo>
                  <a:pt x="10668" y="18288"/>
                </a:moveTo>
                <a:lnTo>
                  <a:pt x="9906" y="17526"/>
                </a:lnTo>
                <a:lnTo>
                  <a:pt x="9144" y="18288"/>
                </a:lnTo>
                <a:lnTo>
                  <a:pt x="10668" y="18288"/>
                </a:lnTo>
                <a:close/>
              </a:path>
              <a:path w="20319" h="1999614">
                <a:moveTo>
                  <a:pt x="10668" y="1999488"/>
                </a:moveTo>
                <a:lnTo>
                  <a:pt x="10668" y="18288"/>
                </a:lnTo>
                <a:lnTo>
                  <a:pt x="9144" y="18288"/>
                </a:lnTo>
                <a:lnTo>
                  <a:pt x="9144" y="1999488"/>
                </a:lnTo>
                <a:lnTo>
                  <a:pt x="10668" y="1999488"/>
                </a:lnTo>
                <a:close/>
              </a:path>
              <a:path w="20319" h="1999614">
                <a:moveTo>
                  <a:pt x="18288" y="1999488"/>
                </a:moveTo>
                <a:lnTo>
                  <a:pt x="18288" y="9144"/>
                </a:lnTo>
                <a:lnTo>
                  <a:pt x="9906" y="17526"/>
                </a:lnTo>
                <a:lnTo>
                  <a:pt x="10668" y="18288"/>
                </a:lnTo>
                <a:lnTo>
                  <a:pt x="10668" y="1999488"/>
                </a:lnTo>
                <a:lnTo>
                  <a:pt x="18288" y="19994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981508" y="2411215"/>
            <a:ext cx="50091" cy="11810"/>
          </a:xfrm>
          <a:custGeom>
            <a:avLst/>
            <a:gdLst/>
            <a:ahLst/>
            <a:cxnLst/>
            <a:rect l="l" t="t" r="r" b="b"/>
            <a:pathLst>
              <a:path w="78105" h="18414">
                <a:moveTo>
                  <a:pt x="77724" y="18288"/>
                </a:moveTo>
                <a:lnTo>
                  <a:pt x="77724" y="1524"/>
                </a:lnTo>
                <a:lnTo>
                  <a:pt x="0" y="0"/>
                </a:lnTo>
                <a:lnTo>
                  <a:pt x="0" y="18288"/>
                </a:lnTo>
                <a:lnTo>
                  <a:pt x="77724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981508" y="1945978"/>
            <a:ext cx="50091" cy="13032"/>
          </a:xfrm>
          <a:custGeom>
            <a:avLst/>
            <a:gdLst/>
            <a:ahLst/>
            <a:cxnLst/>
            <a:rect l="l" t="t" r="r" b="b"/>
            <a:pathLst>
              <a:path w="78105" h="20319">
                <a:moveTo>
                  <a:pt x="77724" y="19812"/>
                </a:moveTo>
                <a:lnTo>
                  <a:pt x="77724" y="1524"/>
                </a:lnTo>
                <a:lnTo>
                  <a:pt x="0" y="0"/>
                </a:lnTo>
                <a:lnTo>
                  <a:pt x="0" y="18288"/>
                </a:lnTo>
                <a:lnTo>
                  <a:pt x="77724" y="1981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981508" y="1480741"/>
            <a:ext cx="50091" cy="13032"/>
          </a:xfrm>
          <a:custGeom>
            <a:avLst/>
            <a:gdLst/>
            <a:ahLst/>
            <a:cxnLst/>
            <a:rect l="l" t="t" r="r" b="b"/>
            <a:pathLst>
              <a:path w="78105" h="20319">
                <a:moveTo>
                  <a:pt x="77724" y="19812"/>
                </a:moveTo>
                <a:lnTo>
                  <a:pt x="77724" y="1524"/>
                </a:lnTo>
                <a:lnTo>
                  <a:pt x="0" y="0"/>
                </a:lnTo>
                <a:lnTo>
                  <a:pt x="0" y="18288"/>
                </a:lnTo>
                <a:lnTo>
                  <a:pt x="77724" y="1981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522358" y="1146475"/>
            <a:ext cx="0" cy="1276712"/>
          </a:xfrm>
          <a:custGeom>
            <a:avLst/>
            <a:gdLst/>
            <a:ahLst/>
            <a:cxnLst/>
            <a:rect l="l" t="t" r="r" b="b"/>
            <a:pathLst>
              <a:path h="1990725">
                <a:moveTo>
                  <a:pt x="0" y="0"/>
                </a:moveTo>
                <a:lnTo>
                  <a:pt x="0" y="1990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516005" y="1140611"/>
            <a:ext cx="13032" cy="1282413"/>
          </a:xfrm>
          <a:custGeom>
            <a:avLst/>
            <a:gdLst/>
            <a:ahLst/>
            <a:cxnLst/>
            <a:rect l="l" t="t" r="r" b="b"/>
            <a:pathLst>
              <a:path w="20320" h="1999614">
                <a:moveTo>
                  <a:pt x="19812" y="1999488"/>
                </a:moveTo>
                <a:lnTo>
                  <a:pt x="19812" y="0"/>
                </a:lnTo>
                <a:lnTo>
                  <a:pt x="0" y="0"/>
                </a:lnTo>
                <a:lnTo>
                  <a:pt x="0" y="1999488"/>
                </a:lnTo>
                <a:lnTo>
                  <a:pt x="1524" y="1999488"/>
                </a:lnTo>
                <a:lnTo>
                  <a:pt x="1524" y="9144"/>
                </a:lnTo>
                <a:lnTo>
                  <a:pt x="9906" y="17526"/>
                </a:lnTo>
                <a:lnTo>
                  <a:pt x="18288" y="9144"/>
                </a:lnTo>
                <a:lnTo>
                  <a:pt x="18288" y="1999488"/>
                </a:lnTo>
                <a:lnTo>
                  <a:pt x="19812" y="1999488"/>
                </a:lnTo>
                <a:close/>
              </a:path>
              <a:path w="20320" h="1999614">
                <a:moveTo>
                  <a:pt x="9906" y="17526"/>
                </a:moveTo>
                <a:lnTo>
                  <a:pt x="1524" y="9144"/>
                </a:lnTo>
                <a:lnTo>
                  <a:pt x="1524" y="1999488"/>
                </a:lnTo>
                <a:lnTo>
                  <a:pt x="9144" y="1999488"/>
                </a:lnTo>
                <a:lnTo>
                  <a:pt x="9144" y="18288"/>
                </a:lnTo>
                <a:lnTo>
                  <a:pt x="9906" y="17526"/>
                </a:lnTo>
                <a:close/>
              </a:path>
              <a:path w="20320" h="1999614">
                <a:moveTo>
                  <a:pt x="10668" y="18288"/>
                </a:moveTo>
                <a:lnTo>
                  <a:pt x="9906" y="17526"/>
                </a:lnTo>
                <a:lnTo>
                  <a:pt x="9144" y="18288"/>
                </a:lnTo>
                <a:lnTo>
                  <a:pt x="10668" y="18288"/>
                </a:lnTo>
                <a:close/>
              </a:path>
              <a:path w="20320" h="1999614">
                <a:moveTo>
                  <a:pt x="10668" y="1999488"/>
                </a:moveTo>
                <a:lnTo>
                  <a:pt x="10668" y="18288"/>
                </a:lnTo>
                <a:lnTo>
                  <a:pt x="9144" y="18288"/>
                </a:lnTo>
                <a:lnTo>
                  <a:pt x="9144" y="1999488"/>
                </a:lnTo>
                <a:lnTo>
                  <a:pt x="10668" y="1999488"/>
                </a:lnTo>
                <a:close/>
              </a:path>
              <a:path w="20320" h="1999614">
                <a:moveTo>
                  <a:pt x="18288" y="1999488"/>
                </a:moveTo>
                <a:lnTo>
                  <a:pt x="18288" y="9144"/>
                </a:lnTo>
                <a:lnTo>
                  <a:pt x="9906" y="17526"/>
                </a:lnTo>
                <a:lnTo>
                  <a:pt x="10668" y="18288"/>
                </a:lnTo>
                <a:lnTo>
                  <a:pt x="10668" y="1999488"/>
                </a:lnTo>
                <a:lnTo>
                  <a:pt x="18288" y="19994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859013" y="1884076"/>
            <a:ext cx="802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8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800369" y="1419817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1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4156460" y="2077925"/>
            <a:ext cx="82263" cy="168192"/>
          </a:xfrm>
          <a:custGeom>
            <a:avLst/>
            <a:gdLst/>
            <a:ahLst/>
            <a:cxnLst/>
            <a:rect l="l" t="t" r="r" b="b"/>
            <a:pathLst>
              <a:path w="128269" h="262254">
                <a:moveTo>
                  <a:pt x="0" y="0"/>
                </a:moveTo>
                <a:lnTo>
                  <a:pt x="0" y="262128"/>
                </a:lnTo>
                <a:lnTo>
                  <a:pt x="128016" y="262128"/>
                </a:lnTo>
                <a:lnTo>
                  <a:pt x="1280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150596" y="2072061"/>
            <a:ext cx="94888" cy="180002"/>
          </a:xfrm>
          <a:custGeom>
            <a:avLst/>
            <a:gdLst/>
            <a:ahLst/>
            <a:cxnLst/>
            <a:rect l="l" t="t" r="r" b="b"/>
            <a:pathLst>
              <a:path w="147955" h="280670">
                <a:moveTo>
                  <a:pt x="147828" y="280416"/>
                </a:moveTo>
                <a:lnTo>
                  <a:pt x="147828" y="0"/>
                </a:lnTo>
                <a:lnTo>
                  <a:pt x="0" y="0"/>
                </a:lnTo>
                <a:lnTo>
                  <a:pt x="0" y="280416"/>
                </a:lnTo>
                <a:lnTo>
                  <a:pt x="9144" y="280416"/>
                </a:lnTo>
                <a:lnTo>
                  <a:pt x="9144" y="19812"/>
                </a:lnTo>
                <a:lnTo>
                  <a:pt x="18288" y="9144"/>
                </a:lnTo>
                <a:lnTo>
                  <a:pt x="18288" y="19812"/>
                </a:lnTo>
                <a:lnTo>
                  <a:pt x="128016" y="19812"/>
                </a:lnTo>
                <a:lnTo>
                  <a:pt x="128016" y="9144"/>
                </a:lnTo>
                <a:lnTo>
                  <a:pt x="137160" y="19812"/>
                </a:lnTo>
                <a:lnTo>
                  <a:pt x="137160" y="280416"/>
                </a:lnTo>
                <a:lnTo>
                  <a:pt x="147828" y="280416"/>
                </a:lnTo>
                <a:close/>
              </a:path>
              <a:path w="147955" h="280670">
                <a:moveTo>
                  <a:pt x="18288" y="19812"/>
                </a:moveTo>
                <a:lnTo>
                  <a:pt x="18288" y="9144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147955" h="280670">
                <a:moveTo>
                  <a:pt x="18288" y="262128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262128"/>
                </a:lnTo>
                <a:lnTo>
                  <a:pt x="18288" y="262128"/>
                </a:lnTo>
                <a:close/>
              </a:path>
              <a:path w="147955" h="280670">
                <a:moveTo>
                  <a:pt x="137160" y="262128"/>
                </a:moveTo>
                <a:lnTo>
                  <a:pt x="9144" y="262128"/>
                </a:lnTo>
                <a:lnTo>
                  <a:pt x="18288" y="271272"/>
                </a:lnTo>
                <a:lnTo>
                  <a:pt x="18288" y="280416"/>
                </a:lnTo>
                <a:lnTo>
                  <a:pt x="128016" y="280416"/>
                </a:lnTo>
                <a:lnTo>
                  <a:pt x="128016" y="271272"/>
                </a:lnTo>
                <a:lnTo>
                  <a:pt x="137160" y="262128"/>
                </a:lnTo>
                <a:close/>
              </a:path>
              <a:path w="147955" h="280670">
                <a:moveTo>
                  <a:pt x="18288" y="280416"/>
                </a:moveTo>
                <a:lnTo>
                  <a:pt x="18288" y="271272"/>
                </a:lnTo>
                <a:lnTo>
                  <a:pt x="9144" y="262128"/>
                </a:lnTo>
                <a:lnTo>
                  <a:pt x="9144" y="280416"/>
                </a:lnTo>
                <a:lnTo>
                  <a:pt x="18288" y="280416"/>
                </a:lnTo>
                <a:close/>
              </a:path>
              <a:path w="147955" h="280670">
                <a:moveTo>
                  <a:pt x="137160" y="19812"/>
                </a:moveTo>
                <a:lnTo>
                  <a:pt x="128016" y="9144"/>
                </a:lnTo>
                <a:lnTo>
                  <a:pt x="128016" y="19812"/>
                </a:lnTo>
                <a:lnTo>
                  <a:pt x="137160" y="19812"/>
                </a:lnTo>
                <a:close/>
              </a:path>
              <a:path w="147955" h="280670">
                <a:moveTo>
                  <a:pt x="137160" y="262128"/>
                </a:moveTo>
                <a:lnTo>
                  <a:pt x="137160" y="19812"/>
                </a:lnTo>
                <a:lnTo>
                  <a:pt x="128016" y="19812"/>
                </a:lnTo>
                <a:lnTo>
                  <a:pt x="128016" y="262128"/>
                </a:lnTo>
                <a:lnTo>
                  <a:pt x="137160" y="262128"/>
                </a:lnTo>
                <a:close/>
              </a:path>
              <a:path w="147955" h="280670">
                <a:moveTo>
                  <a:pt x="137160" y="280416"/>
                </a:moveTo>
                <a:lnTo>
                  <a:pt x="137160" y="262128"/>
                </a:lnTo>
                <a:lnTo>
                  <a:pt x="128016" y="271272"/>
                </a:lnTo>
                <a:lnTo>
                  <a:pt x="128016" y="280416"/>
                </a:lnTo>
                <a:lnTo>
                  <a:pt x="137160" y="28041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156460" y="2246036"/>
            <a:ext cx="82263" cy="177151"/>
          </a:xfrm>
          <a:custGeom>
            <a:avLst/>
            <a:gdLst/>
            <a:ahLst/>
            <a:cxnLst/>
            <a:rect l="l" t="t" r="r" b="b"/>
            <a:pathLst>
              <a:path w="128269" h="276225">
                <a:moveTo>
                  <a:pt x="0" y="0"/>
                </a:moveTo>
                <a:lnTo>
                  <a:pt x="0" y="275844"/>
                </a:lnTo>
                <a:lnTo>
                  <a:pt x="128016" y="275844"/>
                </a:lnTo>
                <a:lnTo>
                  <a:pt x="1280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4150596" y="2240172"/>
            <a:ext cx="94888" cy="182853"/>
          </a:xfrm>
          <a:custGeom>
            <a:avLst/>
            <a:gdLst/>
            <a:ahLst/>
            <a:cxnLst/>
            <a:rect l="l" t="t" r="r" b="b"/>
            <a:pathLst>
              <a:path w="147955" h="285114">
                <a:moveTo>
                  <a:pt x="147828" y="284988"/>
                </a:moveTo>
                <a:lnTo>
                  <a:pt x="147828" y="0"/>
                </a:lnTo>
                <a:lnTo>
                  <a:pt x="0" y="0"/>
                </a:lnTo>
                <a:lnTo>
                  <a:pt x="0" y="284988"/>
                </a:lnTo>
                <a:lnTo>
                  <a:pt x="9144" y="284988"/>
                </a:lnTo>
                <a:lnTo>
                  <a:pt x="9144" y="18288"/>
                </a:lnTo>
                <a:lnTo>
                  <a:pt x="18288" y="9144"/>
                </a:lnTo>
                <a:lnTo>
                  <a:pt x="18288" y="18288"/>
                </a:lnTo>
                <a:lnTo>
                  <a:pt x="128016" y="18288"/>
                </a:lnTo>
                <a:lnTo>
                  <a:pt x="128016" y="9144"/>
                </a:lnTo>
                <a:lnTo>
                  <a:pt x="137160" y="18288"/>
                </a:lnTo>
                <a:lnTo>
                  <a:pt x="137160" y="284988"/>
                </a:lnTo>
                <a:lnTo>
                  <a:pt x="147828" y="284988"/>
                </a:lnTo>
                <a:close/>
              </a:path>
              <a:path w="147955" h="285114">
                <a:moveTo>
                  <a:pt x="18288" y="18288"/>
                </a:moveTo>
                <a:lnTo>
                  <a:pt x="18288" y="9144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147955" h="285114">
                <a:moveTo>
                  <a:pt x="18288" y="284988"/>
                </a:moveTo>
                <a:lnTo>
                  <a:pt x="18288" y="18288"/>
                </a:lnTo>
                <a:lnTo>
                  <a:pt x="9144" y="18288"/>
                </a:lnTo>
                <a:lnTo>
                  <a:pt x="9144" y="284988"/>
                </a:lnTo>
                <a:lnTo>
                  <a:pt x="18288" y="284988"/>
                </a:lnTo>
                <a:close/>
              </a:path>
              <a:path w="147955" h="285114">
                <a:moveTo>
                  <a:pt x="137160" y="18288"/>
                </a:moveTo>
                <a:lnTo>
                  <a:pt x="128016" y="9144"/>
                </a:lnTo>
                <a:lnTo>
                  <a:pt x="128016" y="18288"/>
                </a:lnTo>
                <a:lnTo>
                  <a:pt x="137160" y="18288"/>
                </a:lnTo>
                <a:close/>
              </a:path>
              <a:path w="147955" h="285114">
                <a:moveTo>
                  <a:pt x="137160" y="284988"/>
                </a:moveTo>
                <a:lnTo>
                  <a:pt x="137160" y="18288"/>
                </a:lnTo>
                <a:lnTo>
                  <a:pt x="128016" y="18288"/>
                </a:lnTo>
                <a:lnTo>
                  <a:pt x="128016" y="284988"/>
                </a:lnTo>
                <a:lnTo>
                  <a:pt x="137160" y="2849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4156460" y="224701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4156460" y="207890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156734" y="2077925"/>
            <a:ext cx="0" cy="345343"/>
          </a:xfrm>
          <a:custGeom>
            <a:avLst/>
            <a:gdLst/>
            <a:ahLst/>
            <a:cxnLst/>
            <a:rect l="l" t="t" r="r" b="b"/>
            <a:pathLst>
              <a:path h="538479">
                <a:moveTo>
                  <a:pt x="0" y="0"/>
                </a:moveTo>
                <a:lnTo>
                  <a:pt x="0" y="537972"/>
                </a:lnTo>
              </a:path>
            </a:pathLst>
          </a:custGeom>
          <a:ln w="19144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239324" y="2077925"/>
            <a:ext cx="0" cy="345343"/>
          </a:xfrm>
          <a:custGeom>
            <a:avLst/>
            <a:gdLst/>
            <a:ahLst/>
            <a:cxnLst/>
            <a:rect l="l" t="t" r="r" b="b"/>
            <a:pathLst>
              <a:path h="538479">
                <a:moveTo>
                  <a:pt x="0" y="0"/>
                </a:moveTo>
                <a:lnTo>
                  <a:pt x="0" y="537972"/>
                </a:lnTo>
              </a:path>
            </a:pathLst>
          </a:custGeom>
          <a:ln w="2066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197999" y="1207074"/>
            <a:ext cx="0" cy="871096"/>
          </a:xfrm>
          <a:custGeom>
            <a:avLst/>
            <a:gdLst/>
            <a:ahLst/>
            <a:cxnLst/>
            <a:rect l="l" t="t" r="r" b="b"/>
            <a:pathLst>
              <a:path h="1358264">
                <a:moveTo>
                  <a:pt x="0" y="0"/>
                </a:moveTo>
                <a:lnTo>
                  <a:pt x="0" y="1357884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4156460" y="120707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4150595" y="1206096"/>
            <a:ext cx="13032" cy="22806"/>
          </a:xfrm>
          <a:custGeom>
            <a:avLst/>
            <a:gdLst/>
            <a:ahLst/>
            <a:cxnLst/>
            <a:rect l="l" t="t" r="r" b="b"/>
            <a:pathLst>
              <a:path w="20319" h="35560">
                <a:moveTo>
                  <a:pt x="19812" y="33528"/>
                </a:moveTo>
                <a:lnTo>
                  <a:pt x="18288" y="0"/>
                </a:lnTo>
                <a:lnTo>
                  <a:pt x="0" y="1524"/>
                </a:lnTo>
                <a:lnTo>
                  <a:pt x="1524" y="35052"/>
                </a:lnTo>
                <a:lnTo>
                  <a:pt x="19812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232696" y="1206096"/>
            <a:ext cx="13846" cy="22806"/>
          </a:xfrm>
          <a:custGeom>
            <a:avLst/>
            <a:gdLst/>
            <a:ahLst/>
            <a:cxnLst/>
            <a:rect l="l" t="t" r="r" b="b"/>
            <a:pathLst>
              <a:path w="21589" h="35560">
                <a:moveTo>
                  <a:pt x="21336" y="33528"/>
                </a:moveTo>
                <a:lnTo>
                  <a:pt x="19812" y="0"/>
                </a:lnTo>
                <a:lnTo>
                  <a:pt x="0" y="1524"/>
                </a:lnTo>
                <a:lnTo>
                  <a:pt x="1524" y="35052"/>
                </a:lnTo>
                <a:lnTo>
                  <a:pt x="21336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320661" y="2114088"/>
            <a:ext cx="83077" cy="199550"/>
          </a:xfrm>
          <a:custGeom>
            <a:avLst/>
            <a:gdLst/>
            <a:ahLst/>
            <a:cxnLst/>
            <a:rect l="l" t="t" r="r" b="b"/>
            <a:pathLst>
              <a:path w="129539" h="311150">
                <a:moveTo>
                  <a:pt x="0" y="0"/>
                </a:moveTo>
                <a:lnTo>
                  <a:pt x="0" y="310896"/>
                </a:lnTo>
                <a:lnTo>
                  <a:pt x="129540" y="310896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314797" y="2108224"/>
            <a:ext cx="94888" cy="211360"/>
          </a:xfrm>
          <a:custGeom>
            <a:avLst/>
            <a:gdLst/>
            <a:ahLst/>
            <a:cxnLst/>
            <a:rect l="l" t="t" r="r" b="b"/>
            <a:pathLst>
              <a:path w="147955" h="329564">
                <a:moveTo>
                  <a:pt x="147828" y="329184"/>
                </a:moveTo>
                <a:lnTo>
                  <a:pt x="147828" y="0"/>
                </a:lnTo>
                <a:lnTo>
                  <a:pt x="0" y="0"/>
                </a:lnTo>
                <a:lnTo>
                  <a:pt x="0" y="329184"/>
                </a:lnTo>
                <a:lnTo>
                  <a:pt x="9144" y="329184"/>
                </a:lnTo>
                <a:lnTo>
                  <a:pt x="9144" y="18288"/>
                </a:lnTo>
                <a:lnTo>
                  <a:pt x="18288" y="9144"/>
                </a:lnTo>
                <a:lnTo>
                  <a:pt x="18288" y="18288"/>
                </a:lnTo>
                <a:lnTo>
                  <a:pt x="129540" y="18288"/>
                </a:lnTo>
                <a:lnTo>
                  <a:pt x="129540" y="9144"/>
                </a:lnTo>
                <a:lnTo>
                  <a:pt x="138684" y="18288"/>
                </a:lnTo>
                <a:lnTo>
                  <a:pt x="138684" y="329184"/>
                </a:lnTo>
                <a:lnTo>
                  <a:pt x="147828" y="329184"/>
                </a:lnTo>
                <a:close/>
              </a:path>
              <a:path w="147955" h="329564">
                <a:moveTo>
                  <a:pt x="18288" y="18288"/>
                </a:moveTo>
                <a:lnTo>
                  <a:pt x="18288" y="9144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147955" h="329564">
                <a:moveTo>
                  <a:pt x="18288" y="310896"/>
                </a:moveTo>
                <a:lnTo>
                  <a:pt x="18288" y="18288"/>
                </a:lnTo>
                <a:lnTo>
                  <a:pt x="9144" y="18288"/>
                </a:lnTo>
                <a:lnTo>
                  <a:pt x="9144" y="310896"/>
                </a:lnTo>
                <a:lnTo>
                  <a:pt x="18288" y="310896"/>
                </a:lnTo>
                <a:close/>
              </a:path>
              <a:path w="147955" h="329564">
                <a:moveTo>
                  <a:pt x="138684" y="310896"/>
                </a:moveTo>
                <a:lnTo>
                  <a:pt x="9144" y="310896"/>
                </a:lnTo>
                <a:lnTo>
                  <a:pt x="18288" y="320040"/>
                </a:lnTo>
                <a:lnTo>
                  <a:pt x="18288" y="329184"/>
                </a:lnTo>
                <a:lnTo>
                  <a:pt x="129540" y="329184"/>
                </a:lnTo>
                <a:lnTo>
                  <a:pt x="129540" y="320040"/>
                </a:lnTo>
                <a:lnTo>
                  <a:pt x="138684" y="310896"/>
                </a:lnTo>
                <a:close/>
              </a:path>
              <a:path w="147955" h="329564">
                <a:moveTo>
                  <a:pt x="18288" y="329184"/>
                </a:moveTo>
                <a:lnTo>
                  <a:pt x="18288" y="320040"/>
                </a:lnTo>
                <a:lnTo>
                  <a:pt x="9144" y="310896"/>
                </a:lnTo>
                <a:lnTo>
                  <a:pt x="9144" y="329184"/>
                </a:lnTo>
                <a:lnTo>
                  <a:pt x="18288" y="329184"/>
                </a:lnTo>
                <a:close/>
              </a:path>
              <a:path w="147955" h="329564">
                <a:moveTo>
                  <a:pt x="138684" y="18288"/>
                </a:moveTo>
                <a:lnTo>
                  <a:pt x="129540" y="9144"/>
                </a:lnTo>
                <a:lnTo>
                  <a:pt x="129540" y="18288"/>
                </a:lnTo>
                <a:lnTo>
                  <a:pt x="138684" y="18288"/>
                </a:lnTo>
                <a:close/>
              </a:path>
              <a:path w="147955" h="329564">
                <a:moveTo>
                  <a:pt x="138684" y="310896"/>
                </a:moveTo>
                <a:lnTo>
                  <a:pt x="138684" y="18288"/>
                </a:lnTo>
                <a:lnTo>
                  <a:pt x="129540" y="18288"/>
                </a:lnTo>
                <a:lnTo>
                  <a:pt x="129540" y="310896"/>
                </a:lnTo>
                <a:lnTo>
                  <a:pt x="138684" y="310896"/>
                </a:lnTo>
                <a:close/>
              </a:path>
              <a:path w="147955" h="329564">
                <a:moveTo>
                  <a:pt x="138684" y="329184"/>
                </a:moveTo>
                <a:lnTo>
                  <a:pt x="138684" y="310896"/>
                </a:lnTo>
                <a:lnTo>
                  <a:pt x="129540" y="320040"/>
                </a:lnTo>
                <a:lnTo>
                  <a:pt x="129540" y="329184"/>
                </a:lnTo>
                <a:lnTo>
                  <a:pt x="138684" y="32918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314796" y="2307611"/>
            <a:ext cx="94807" cy="1153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4320661" y="2114577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4320942" y="2114088"/>
            <a:ext cx="0" cy="309099"/>
          </a:xfrm>
          <a:custGeom>
            <a:avLst/>
            <a:gdLst/>
            <a:ahLst/>
            <a:cxnLst/>
            <a:rect l="l" t="t" r="r" b="b"/>
            <a:pathLst>
              <a:path h="481964">
                <a:moveTo>
                  <a:pt x="0" y="0"/>
                </a:moveTo>
                <a:lnTo>
                  <a:pt x="0" y="481584"/>
                </a:lnTo>
              </a:path>
            </a:pathLst>
          </a:custGeom>
          <a:ln w="1916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4404302" y="2114088"/>
            <a:ext cx="0" cy="309099"/>
          </a:xfrm>
          <a:custGeom>
            <a:avLst/>
            <a:gdLst/>
            <a:ahLst/>
            <a:cxnLst/>
            <a:rect l="l" t="t" r="r" b="b"/>
            <a:pathLst>
              <a:path h="481964">
                <a:moveTo>
                  <a:pt x="0" y="0"/>
                </a:moveTo>
                <a:lnTo>
                  <a:pt x="0" y="481584"/>
                </a:lnTo>
              </a:path>
            </a:pathLst>
          </a:custGeom>
          <a:ln w="20045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362689" y="1724111"/>
            <a:ext cx="0" cy="390140"/>
          </a:xfrm>
          <a:custGeom>
            <a:avLst/>
            <a:gdLst/>
            <a:ahLst/>
            <a:cxnLst/>
            <a:rect l="l" t="t" r="r" b="b"/>
            <a:pathLst>
              <a:path h="608329">
                <a:moveTo>
                  <a:pt x="0" y="0"/>
                </a:moveTo>
                <a:lnTo>
                  <a:pt x="0" y="60807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320661" y="172460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4314796" y="1724111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19" h="32385">
                <a:moveTo>
                  <a:pt x="19812" y="30480"/>
                </a:moveTo>
                <a:lnTo>
                  <a:pt x="18288" y="0"/>
                </a:lnTo>
                <a:lnTo>
                  <a:pt x="0" y="0"/>
                </a:lnTo>
                <a:lnTo>
                  <a:pt x="1524" y="32004"/>
                </a:lnTo>
                <a:lnTo>
                  <a:pt x="19812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4397875" y="1724111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89" h="32385">
                <a:moveTo>
                  <a:pt x="21336" y="30480"/>
                </a:moveTo>
                <a:lnTo>
                  <a:pt x="18288" y="0"/>
                </a:lnTo>
                <a:lnTo>
                  <a:pt x="0" y="0"/>
                </a:lnTo>
                <a:lnTo>
                  <a:pt x="1524" y="32004"/>
                </a:lnTo>
                <a:lnTo>
                  <a:pt x="21336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4486817" y="2045672"/>
            <a:ext cx="83077" cy="377516"/>
          </a:xfrm>
          <a:custGeom>
            <a:avLst/>
            <a:gdLst/>
            <a:ahLst/>
            <a:cxnLst/>
            <a:rect l="l" t="t" r="r" b="b"/>
            <a:pathLst>
              <a:path w="129539" h="588645">
                <a:moveTo>
                  <a:pt x="0" y="0"/>
                </a:moveTo>
                <a:lnTo>
                  <a:pt x="0" y="588264"/>
                </a:lnTo>
                <a:lnTo>
                  <a:pt x="129540" y="588264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4479975" y="2039807"/>
            <a:ext cx="96110" cy="383217"/>
          </a:xfrm>
          <a:custGeom>
            <a:avLst/>
            <a:gdLst/>
            <a:ahLst/>
            <a:cxnLst/>
            <a:rect l="l" t="t" r="r" b="b"/>
            <a:pathLst>
              <a:path w="149860" h="597535">
                <a:moveTo>
                  <a:pt x="149352" y="597408"/>
                </a:moveTo>
                <a:lnTo>
                  <a:pt x="149352" y="0"/>
                </a:lnTo>
                <a:lnTo>
                  <a:pt x="0" y="0"/>
                </a:lnTo>
                <a:lnTo>
                  <a:pt x="0" y="597408"/>
                </a:lnTo>
                <a:lnTo>
                  <a:pt x="10668" y="597408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597408"/>
                </a:lnTo>
                <a:lnTo>
                  <a:pt x="149352" y="597408"/>
                </a:lnTo>
                <a:close/>
              </a:path>
              <a:path w="149860" h="597535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60" h="597535">
                <a:moveTo>
                  <a:pt x="19812" y="597408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597408"/>
                </a:lnTo>
                <a:lnTo>
                  <a:pt x="19812" y="597408"/>
                </a:lnTo>
                <a:close/>
              </a:path>
              <a:path w="149860" h="597535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597535">
                <a:moveTo>
                  <a:pt x="140208" y="597408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597408"/>
                </a:lnTo>
                <a:lnTo>
                  <a:pt x="140208" y="5974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4486817" y="204616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4486560" y="2045672"/>
            <a:ext cx="0" cy="377516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4"/>
                </a:lnTo>
              </a:path>
            </a:pathLst>
          </a:custGeom>
          <a:ln w="20537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4570127" y="2045672"/>
            <a:ext cx="0" cy="377516"/>
          </a:xfrm>
          <a:custGeom>
            <a:avLst/>
            <a:gdLst/>
            <a:ahLst/>
            <a:cxnLst/>
            <a:rect l="l" t="t" r="r" b="b"/>
            <a:pathLst>
              <a:path h="588645">
                <a:moveTo>
                  <a:pt x="0" y="0"/>
                </a:moveTo>
                <a:lnTo>
                  <a:pt x="0" y="588264"/>
                </a:lnTo>
              </a:path>
            </a:pathLst>
          </a:custGeom>
          <a:ln w="19013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4528844" y="1611711"/>
            <a:ext cx="0" cy="434123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0"/>
                </a:moveTo>
                <a:lnTo>
                  <a:pt x="0" y="67665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4486817" y="1612689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4479975" y="1611712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5">
                <a:moveTo>
                  <a:pt x="21336" y="33528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4564030" y="1611712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19" h="33655">
                <a:moveTo>
                  <a:pt x="19812" y="33528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651995" y="2089654"/>
            <a:ext cx="84300" cy="333533"/>
          </a:xfrm>
          <a:custGeom>
            <a:avLst/>
            <a:gdLst/>
            <a:ahLst/>
            <a:cxnLst/>
            <a:rect l="l" t="t" r="r" b="b"/>
            <a:pathLst>
              <a:path w="131444" h="520064">
                <a:moveTo>
                  <a:pt x="0" y="0"/>
                </a:moveTo>
                <a:lnTo>
                  <a:pt x="0" y="519684"/>
                </a:lnTo>
                <a:lnTo>
                  <a:pt x="131064" y="519684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4646131" y="2083790"/>
            <a:ext cx="96110" cy="339235"/>
          </a:xfrm>
          <a:custGeom>
            <a:avLst/>
            <a:gdLst/>
            <a:ahLst/>
            <a:cxnLst/>
            <a:rect l="l" t="t" r="r" b="b"/>
            <a:pathLst>
              <a:path w="149860" h="528954">
                <a:moveTo>
                  <a:pt x="149352" y="528828"/>
                </a:moveTo>
                <a:lnTo>
                  <a:pt x="149352" y="0"/>
                </a:lnTo>
                <a:lnTo>
                  <a:pt x="0" y="0"/>
                </a:lnTo>
                <a:lnTo>
                  <a:pt x="0" y="528828"/>
                </a:lnTo>
                <a:lnTo>
                  <a:pt x="9144" y="528828"/>
                </a:lnTo>
                <a:lnTo>
                  <a:pt x="9144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528828"/>
                </a:lnTo>
                <a:lnTo>
                  <a:pt x="149352" y="528828"/>
                </a:lnTo>
                <a:close/>
              </a:path>
              <a:path w="149860" h="528954">
                <a:moveTo>
                  <a:pt x="19812" y="18288"/>
                </a:moveTo>
                <a:lnTo>
                  <a:pt x="19812" y="9144"/>
                </a:lnTo>
                <a:lnTo>
                  <a:pt x="9144" y="18288"/>
                </a:lnTo>
                <a:lnTo>
                  <a:pt x="19812" y="18288"/>
                </a:lnTo>
                <a:close/>
              </a:path>
              <a:path w="149860" h="528954">
                <a:moveTo>
                  <a:pt x="19812" y="528828"/>
                </a:moveTo>
                <a:lnTo>
                  <a:pt x="19812" y="18288"/>
                </a:lnTo>
                <a:lnTo>
                  <a:pt x="9144" y="18288"/>
                </a:lnTo>
                <a:lnTo>
                  <a:pt x="9144" y="528828"/>
                </a:lnTo>
                <a:lnTo>
                  <a:pt x="19812" y="528828"/>
                </a:lnTo>
                <a:close/>
              </a:path>
              <a:path w="149860" h="528954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528954">
                <a:moveTo>
                  <a:pt x="140208" y="528828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528828"/>
                </a:lnTo>
                <a:lnTo>
                  <a:pt x="140208" y="5288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4651995" y="2090142"/>
            <a:ext cx="84300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4652682" y="2089654"/>
            <a:ext cx="0" cy="333533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684"/>
                </a:lnTo>
              </a:path>
            </a:pathLst>
          </a:custGeom>
          <a:ln w="20429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736249" y="2089654"/>
            <a:ext cx="0" cy="333533"/>
          </a:xfrm>
          <a:custGeom>
            <a:avLst/>
            <a:gdLst/>
            <a:ahLst/>
            <a:cxnLst/>
            <a:rect l="l" t="t" r="r" b="b"/>
            <a:pathLst>
              <a:path h="520064">
                <a:moveTo>
                  <a:pt x="0" y="0"/>
                </a:moveTo>
                <a:lnTo>
                  <a:pt x="0" y="519684"/>
                </a:lnTo>
              </a:path>
            </a:pathLst>
          </a:custGeom>
          <a:ln w="18905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4694511" y="1738772"/>
            <a:ext cx="0" cy="351045"/>
          </a:xfrm>
          <a:custGeom>
            <a:avLst/>
            <a:gdLst/>
            <a:ahLst/>
            <a:cxnLst/>
            <a:rect l="l" t="t" r="r" b="b"/>
            <a:pathLst>
              <a:path h="547370">
                <a:moveTo>
                  <a:pt x="0" y="0"/>
                </a:moveTo>
                <a:lnTo>
                  <a:pt x="0" y="547116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4651995" y="1739749"/>
            <a:ext cx="84300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646131" y="1738772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5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730186" y="1738772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19" h="33655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4817174" y="2191302"/>
            <a:ext cx="84300" cy="231722"/>
          </a:xfrm>
          <a:custGeom>
            <a:avLst/>
            <a:gdLst/>
            <a:ahLst/>
            <a:cxnLst/>
            <a:rect l="l" t="t" r="r" b="b"/>
            <a:pathLst>
              <a:path w="131445" h="361314">
                <a:moveTo>
                  <a:pt x="0" y="0"/>
                </a:moveTo>
                <a:lnTo>
                  <a:pt x="0" y="361188"/>
                </a:lnTo>
                <a:lnTo>
                  <a:pt x="131064" y="361188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4811309" y="2185438"/>
            <a:ext cx="96110" cy="237831"/>
          </a:xfrm>
          <a:custGeom>
            <a:avLst/>
            <a:gdLst/>
            <a:ahLst/>
            <a:cxnLst/>
            <a:rect l="l" t="t" r="r" b="b"/>
            <a:pathLst>
              <a:path w="149860" h="370839">
                <a:moveTo>
                  <a:pt x="149352" y="370332"/>
                </a:moveTo>
                <a:lnTo>
                  <a:pt x="149352" y="0"/>
                </a:lnTo>
                <a:lnTo>
                  <a:pt x="0" y="0"/>
                </a:lnTo>
                <a:lnTo>
                  <a:pt x="0" y="370332"/>
                </a:lnTo>
                <a:lnTo>
                  <a:pt x="9144" y="370332"/>
                </a:lnTo>
                <a:lnTo>
                  <a:pt x="9144" y="18288"/>
                </a:lnTo>
                <a:lnTo>
                  <a:pt x="18288" y="9144"/>
                </a:lnTo>
                <a:lnTo>
                  <a:pt x="18288" y="18288"/>
                </a:lnTo>
                <a:lnTo>
                  <a:pt x="129540" y="18288"/>
                </a:lnTo>
                <a:lnTo>
                  <a:pt x="129540" y="9144"/>
                </a:lnTo>
                <a:lnTo>
                  <a:pt x="140208" y="18288"/>
                </a:lnTo>
                <a:lnTo>
                  <a:pt x="140208" y="370332"/>
                </a:lnTo>
                <a:lnTo>
                  <a:pt x="149352" y="370332"/>
                </a:lnTo>
                <a:close/>
              </a:path>
              <a:path w="149860" h="370839">
                <a:moveTo>
                  <a:pt x="18288" y="18288"/>
                </a:moveTo>
                <a:lnTo>
                  <a:pt x="18288" y="9144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149860" h="370839">
                <a:moveTo>
                  <a:pt x="18288" y="370332"/>
                </a:moveTo>
                <a:lnTo>
                  <a:pt x="18288" y="18288"/>
                </a:lnTo>
                <a:lnTo>
                  <a:pt x="9144" y="18288"/>
                </a:lnTo>
                <a:lnTo>
                  <a:pt x="9144" y="370332"/>
                </a:lnTo>
                <a:lnTo>
                  <a:pt x="18288" y="370332"/>
                </a:lnTo>
                <a:close/>
              </a:path>
              <a:path w="149860" h="370839">
                <a:moveTo>
                  <a:pt x="140208" y="18288"/>
                </a:moveTo>
                <a:lnTo>
                  <a:pt x="129540" y="9144"/>
                </a:lnTo>
                <a:lnTo>
                  <a:pt x="129540" y="18288"/>
                </a:lnTo>
                <a:lnTo>
                  <a:pt x="140208" y="18288"/>
                </a:lnTo>
                <a:close/>
              </a:path>
              <a:path w="149860" h="370839">
                <a:moveTo>
                  <a:pt x="140208" y="370332"/>
                </a:moveTo>
                <a:lnTo>
                  <a:pt x="140208" y="18288"/>
                </a:lnTo>
                <a:lnTo>
                  <a:pt x="129540" y="18288"/>
                </a:lnTo>
                <a:lnTo>
                  <a:pt x="129540" y="370332"/>
                </a:lnTo>
                <a:lnTo>
                  <a:pt x="140208" y="3703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817174" y="2191791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4817343" y="2191302"/>
            <a:ext cx="0" cy="231722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188"/>
                </a:lnTo>
              </a:path>
            </a:pathLst>
          </a:custGeom>
          <a:ln w="1881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4900910" y="2191302"/>
            <a:ext cx="0" cy="231722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0"/>
                </a:moveTo>
                <a:lnTo>
                  <a:pt x="0" y="361188"/>
                </a:lnTo>
              </a:path>
            </a:pathLst>
          </a:custGeom>
          <a:ln w="2034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4859690" y="1411346"/>
            <a:ext cx="0" cy="780281"/>
          </a:xfrm>
          <a:custGeom>
            <a:avLst/>
            <a:gdLst/>
            <a:ahLst/>
            <a:cxnLst/>
            <a:rect l="l" t="t" r="r" b="b"/>
            <a:pathLst>
              <a:path h="1216660">
                <a:moveTo>
                  <a:pt x="0" y="0"/>
                </a:moveTo>
                <a:lnTo>
                  <a:pt x="0" y="121615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817174" y="1411836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811309" y="1411346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32004"/>
                </a:moveTo>
                <a:lnTo>
                  <a:pt x="18288" y="0"/>
                </a:lnTo>
                <a:lnTo>
                  <a:pt x="0" y="0"/>
                </a:lnTo>
                <a:lnTo>
                  <a:pt x="1524" y="32004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894387" y="1411346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89" h="32385">
                <a:moveTo>
                  <a:pt x="21336" y="32004"/>
                </a:moveTo>
                <a:lnTo>
                  <a:pt x="19812" y="0"/>
                </a:lnTo>
                <a:lnTo>
                  <a:pt x="0" y="0"/>
                </a:lnTo>
                <a:lnTo>
                  <a:pt x="1524" y="32004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977465" y="2337910"/>
            <a:ext cx="95910" cy="8503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025357" y="1674264"/>
            <a:ext cx="0" cy="669510"/>
          </a:xfrm>
          <a:custGeom>
            <a:avLst/>
            <a:gdLst/>
            <a:ahLst/>
            <a:cxnLst/>
            <a:rect l="l" t="t" r="r" b="b"/>
            <a:pathLst>
              <a:path h="1043939">
                <a:moveTo>
                  <a:pt x="0" y="0"/>
                </a:moveTo>
                <a:lnTo>
                  <a:pt x="0" y="104394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983330" y="167475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4977465" y="1674265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20" h="33655">
                <a:moveTo>
                  <a:pt x="19812" y="32004"/>
                </a:moveTo>
                <a:lnTo>
                  <a:pt x="18288" y="0"/>
                </a:lnTo>
                <a:lnTo>
                  <a:pt x="0" y="0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5060543" y="1674265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5">
                <a:moveTo>
                  <a:pt x="21336" y="32004"/>
                </a:moveTo>
                <a:lnTo>
                  <a:pt x="19812" y="0"/>
                </a:lnTo>
                <a:lnTo>
                  <a:pt x="0" y="0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5191556" y="1767116"/>
            <a:ext cx="0" cy="656071"/>
          </a:xfrm>
          <a:custGeom>
            <a:avLst/>
            <a:gdLst/>
            <a:ahLst/>
            <a:cxnLst/>
            <a:rect l="l" t="t" r="r" b="b"/>
            <a:pathLst>
              <a:path h="1022985">
                <a:moveTo>
                  <a:pt x="0" y="0"/>
                </a:moveTo>
                <a:lnTo>
                  <a:pt x="0" y="1022604"/>
                </a:lnTo>
              </a:path>
            </a:pathLst>
          </a:custGeom>
          <a:ln w="21199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5149486" y="1767116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5142644" y="1766139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5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3048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5226699" y="1766139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20" h="33655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356384" y="2161981"/>
            <a:ext cx="0" cy="261043"/>
          </a:xfrm>
          <a:custGeom>
            <a:avLst/>
            <a:gdLst/>
            <a:ahLst/>
            <a:cxnLst/>
            <a:rect l="l" t="t" r="r" b="b"/>
            <a:pathLst>
              <a:path h="407035">
                <a:moveTo>
                  <a:pt x="0" y="0"/>
                </a:moveTo>
                <a:lnTo>
                  <a:pt x="0" y="406908"/>
                </a:lnTo>
              </a:path>
            </a:pathLst>
          </a:custGeom>
          <a:ln w="19245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5313686" y="2162469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5307822" y="2161003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4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5391877" y="2161003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20" h="33654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 txBox="1">
            <a:spLocks noGrp="1"/>
          </p:cNvSpPr>
          <p:nvPr>
            <p:ph type="title"/>
          </p:nvPr>
        </p:nvSpPr>
        <p:spPr>
          <a:xfrm>
            <a:off x="3921565" y="305597"/>
            <a:ext cx="4371771" cy="63980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indent="30135">
              <a:spcBef>
                <a:spcPts val="64"/>
              </a:spcBef>
            </a:pPr>
            <a:r>
              <a:rPr spc="-3" dirty="0"/>
              <a:t>Invecchiamento, massa muscolare  </a:t>
            </a:r>
            <a:r>
              <a:rPr dirty="0"/>
              <a:t>e forza </a:t>
            </a:r>
            <a:r>
              <a:rPr spc="-3" dirty="0"/>
              <a:t>muscolare. Studio</a:t>
            </a:r>
            <a:r>
              <a:rPr spc="-71" dirty="0"/>
              <a:t> </a:t>
            </a:r>
            <a:r>
              <a:rPr spc="-3" dirty="0"/>
              <a:t>InChianti</a:t>
            </a:r>
          </a:p>
        </p:txBody>
      </p:sp>
      <p:sp>
        <p:nvSpPr>
          <p:cNvPr id="147" name="object 147"/>
          <p:cNvSpPr/>
          <p:nvPr/>
        </p:nvSpPr>
        <p:spPr>
          <a:xfrm>
            <a:off x="3920910" y="2135591"/>
            <a:ext cx="709827" cy="287514"/>
          </a:xfrm>
          <a:custGeom>
            <a:avLst/>
            <a:gdLst/>
            <a:ahLst/>
            <a:cxnLst/>
            <a:rect l="l" t="t" r="r" b="b"/>
            <a:pathLst>
              <a:path w="1106805" h="448310">
                <a:moveTo>
                  <a:pt x="50292" y="13716"/>
                </a:moveTo>
                <a:lnTo>
                  <a:pt x="13716" y="0"/>
                </a:lnTo>
                <a:lnTo>
                  <a:pt x="0" y="35052"/>
                </a:lnTo>
                <a:lnTo>
                  <a:pt x="35052" y="48768"/>
                </a:lnTo>
                <a:lnTo>
                  <a:pt x="50292" y="13716"/>
                </a:lnTo>
                <a:close/>
              </a:path>
              <a:path w="1106805" h="448310">
                <a:moveTo>
                  <a:pt x="120396" y="42672"/>
                </a:moveTo>
                <a:lnTo>
                  <a:pt x="85344" y="28956"/>
                </a:lnTo>
                <a:lnTo>
                  <a:pt x="70104" y="64008"/>
                </a:lnTo>
                <a:lnTo>
                  <a:pt x="105156" y="77724"/>
                </a:lnTo>
                <a:lnTo>
                  <a:pt x="120396" y="42672"/>
                </a:lnTo>
                <a:close/>
              </a:path>
              <a:path w="1106805" h="448310">
                <a:moveTo>
                  <a:pt x="190500" y="71628"/>
                </a:moveTo>
                <a:lnTo>
                  <a:pt x="155448" y="57912"/>
                </a:lnTo>
                <a:lnTo>
                  <a:pt x="140208" y="92964"/>
                </a:lnTo>
                <a:lnTo>
                  <a:pt x="176784" y="106680"/>
                </a:lnTo>
                <a:lnTo>
                  <a:pt x="190500" y="71628"/>
                </a:lnTo>
                <a:close/>
              </a:path>
              <a:path w="1106805" h="448310">
                <a:moveTo>
                  <a:pt x="260604" y="100584"/>
                </a:moveTo>
                <a:lnTo>
                  <a:pt x="225552" y="86868"/>
                </a:lnTo>
                <a:lnTo>
                  <a:pt x="211836" y="121920"/>
                </a:lnTo>
                <a:lnTo>
                  <a:pt x="246888" y="135636"/>
                </a:lnTo>
                <a:lnTo>
                  <a:pt x="260604" y="100584"/>
                </a:lnTo>
                <a:close/>
              </a:path>
              <a:path w="1106805" h="448310">
                <a:moveTo>
                  <a:pt x="332232" y="129540"/>
                </a:moveTo>
                <a:lnTo>
                  <a:pt x="295656" y="115824"/>
                </a:lnTo>
                <a:lnTo>
                  <a:pt x="281940" y="150876"/>
                </a:lnTo>
                <a:lnTo>
                  <a:pt x="316992" y="164592"/>
                </a:lnTo>
                <a:lnTo>
                  <a:pt x="332232" y="129540"/>
                </a:lnTo>
                <a:close/>
              </a:path>
              <a:path w="1106805" h="448310">
                <a:moveTo>
                  <a:pt x="402336" y="158496"/>
                </a:moveTo>
                <a:lnTo>
                  <a:pt x="367284" y="143256"/>
                </a:lnTo>
                <a:lnTo>
                  <a:pt x="352044" y="179832"/>
                </a:lnTo>
                <a:lnTo>
                  <a:pt x="387096" y="193548"/>
                </a:lnTo>
                <a:lnTo>
                  <a:pt x="402336" y="158496"/>
                </a:lnTo>
                <a:close/>
              </a:path>
              <a:path w="1106805" h="448310">
                <a:moveTo>
                  <a:pt x="472440" y="187452"/>
                </a:moveTo>
                <a:lnTo>
                  <a:pt x="437388" y="172212"/>
                </a:lnTo>
                <a:lnTo>
                  <a:pt x="422148" y="208788"/>
                </a:lnTo>
                <a:lnTo>
                  <a:pt x="458724" y="222504"/>
                </a:lnTo>
                <a:lnTo>
                  <a:pt x="472440" y="187452"/>
                </a:lnTo>
                <a:close/>
              </a:path>
              <a:path w="1106805" h="448310">
                <a:moveTo>
                  <a:pt x="542544" y="216408"/>
                </a:moveTo>
                <a:lnTo>
                  <a:pt x="507492" y="201168"/>
                </a:lnTo>
                <a:lnTo>
                  <a:pt x="493776" y="237744"/>
                </a:lnTo>
                <a:lnTo>
                  <a:pt x="528828" y="251460"/>
                </a:lnTo>
                <a:lnTo>
                  <a:pt x="542544" y="216408"/>
                </a:lnTo>
                <a:close/>
              </a:path>
              <a:path w="1106805" h="448310">
                <a:moveTo>
                  <a:pt x="614172" y="245364"/>
                </a:moveTo>
                <a:lnTo>
                  <a:pt x="577596" y="230124"/>
                </a:lnTo>
                <a:lnTo>
                  <a:pt x="563880" y="266700"/>
                </a:lnTo>
                <a:lnTo>
                  <a:pt x="598932" y="280416"/>
                </a:lnTo>
                <a:lnTo>
                  <a:pt x="614172" y="245364"/>
                </a:lnTo>
                <a:close/>
              </a:path>
              <a:path w="1106805" h="448310">
                <a:moveTo>
                  <a:pt x="684276" y="274320"/>
                </a:moveTo>
                <a:lnTo>
                  <a:pt x="649224" y="259080"/>
                </a:lnTo>
                <a:lnTo>
                  <a:pt x="633984" y="295656"/>
                </a:lnTo>
                <a:lnTo>
                  <a:pt x="669036" y="309372"/>
                </a:lnTo>
                <a:lnTo>
                  <a:pt x="684276" y="274320"/>
                </a:lnTo>
                <a:close/>
              </a:path>
              <a:path w="1106805" h="448310">
                <a:moveTo>
                  <a:pt x="754380" y="303276"/>
                </a:moveTo>
                <a:lnTo>
                  <a:pt x="719328" y="288036"/>
                </a:lnTo>
                <a:lnTo>
                  <a:pt x="704088" y="324612"/>
                </a:lnTo>
                <a:lnTo>
                  <a:pt x="740664" y="338328"/>
                </a:lnTo>
                <a:lnTo>
                  <a:pt x="754380" y="303276"/>
                </a:lnTo>
                <a:close/>
              </a:path>
              <a:path w="1106805" h="448310">
                <a:moveTo>
                  <a:pt x="824484" y="332232"/>
                </a:moveTo>
                <a:lnTo>
                  <a:pt x="789432" y="316992"/>
                </a:lnTo>
                <a:lnTo>
                  <a:pt x="775716" y="353568"/>
                </a:lnTo>
                <a:lnTo>
                  <a:pt x="810768" y="367284"/>
                </a:lnTo>
                <a:lnTo>
                  <a:pt x="824484" y="332232"/>
                </a:lnTo>
                <a:close/>
              </a:path>
              <a:path w="1106805" h="448310">
                <a:moveTo>
                  <a:pt x="896112" y="361188"/>
                </a:moveTo>
                <a:lnTo>
                  <a:pt x="859536" y="345948"/>
                </a:lnTo>
                <a:lnTo>
                  <a:pt x="845820" y="382524"/>
                </a:lnTo>
                <a:lnTo>
                  <a:pt x="880872" y="396240"/>
                </a:lnTo>
                <a:lnTo>
                  <a:pt x="896112" y="361188"/>
                </a:lnTo>
                <a:close/>
              </a:path>
              <a:path w="1106805" h="448310">
                <a:moveTo>
                  <a:pt x="966216" y="390144"/>
                </a:moveTo>
                <a:lnTo>
                  <a:pt x="931164" y="374904"/>
                </a:lnTo>
                <a:lnTo>
                  <a:pt x="915924" y="409956"/>
                </a:lnTo>
                <a:lnTo>
                  <a:pt x="950976" y="425196"/>
                </a:lnTo>
                <a:lnTo>
                  <a:pt x="966216" y="390144"/>
                </a:lnTo>
                <a:close/>
              </a:path>
              <a:path w="1106805" h="448310">
                <a:moveTo>
                  <a:pt x="1036320" y="419100"/>
                </a:moveTo>
                <a:lnTo>
                  <a:pt x="1001268" y="403860"/>
                </a:lnTo>
                <a:lnTo>
                  <a:pt x="986028" y="438912"/>
                </a:lnTo>
                <a:lnTo>
                  <a:pt x="1007974" y="448056"/>
                </a:lnTo>
                <a:lnTo>
                  <a:pt x="1024989" y="448056"/>
                </a:lnTo>
                <a:lnTo>
                  <a:pt x="1036320" y="419100"/>
                </a:lnTo>
                <a:close/>
              </a:path>
              <a:path w="1106805" h="448310">
                <a:moveTo>
                  <a:pt x="1106423" y="448056"/>
                </a:moveTo>
                <a:lnTo>
                  <a:pt x="1071372" y="432816"/>
                </a:lnTo>
                <a:lnTo>
                  <a:pt x="1065408" y="448056"/>
                </a:lnTo>
                <a:lnTo>
                  <a:pt x="1106423" y="4480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642933" y="1904928"/>
            <a:ext cx="801457" cy="518015"/>
          </a:xfrm>
          <a:custGeom>
            <a:avLst/>
            <a:gdLst/>
            <a:ahLst/>
            <a:cxnLst/>
            <a:rect l="l" t="t" r="r" b="b"/>
            <a:pathLst>
              <a:path w="1249679" h="807720">
                <a:moveTo>
                  <a:pt x="53340" y="21336"/>
                </a:moveTo>
                <a:lnTo>
                  <a:pt x="21336" y="0"/>
                </a:lnTo>
                <a:lnTo>
                  <a:pt x="0" y="32004"/>
                </a:lnTo>
                <a:lnTo>
                  <a:pt x="32004" y="53340"/>
                </a:lnTo>
                <a:lnTo>
                  <a:pt x="53340" y="21336"/>
                </a:lnTo>
                <a:close/>
              </a:path>
              <a:path w="1249679" h="807720">
                <a:moveTo>
                  <a:pt x="117348" y="62484"/>
                </a:moveTo>
                <a:lnTo>
                  <a:pt x="85344" y="42672"/>
                </a:lnTo>
                <a:lnTo>
                  <a:pt x="64008" y="74676"/>
                </a:lnTo>
                <a:lnTo>
                  <a:pt x="96012" y="94488"/>
                </a:lnTo>
                <a:lnTo>
                  <a:pt x="117348" y="62484"/>
                </a:lnTo>
                <a:close/>
              </a:path>
              <a:path w="1249679" h="807720">
                <a:moveTo>
                  <a:pt x="179832" y="105156"/>
                </a:moveTo>
                <a:lnTo>
                  <a:pt x="149352" y="83820"/>
                </a:lnTo>
                <a:lnTo>
                  <a:pt x="128016" y="115824"/>
                </a:lnTo>
                <a:lnTo>
                  <a:pt x="160020" y="137160"/>
                </a:lnTo>
                <a:lnTo>
                  <a:pt x="179832" y="105156"/>
                </a:lnTo>
                <a:close/>
              </a:path>
              <a:path w="1249679" h="807720">
                <a:moveTo>
                  <a:pt x="243840" y="146304"/>
                </a:moveTo>
                <a:lnTo>
                  <a:pt x="211836" y="126492"/>
                </a:lnTo>
                <a:lnTo>
                  <a:pt x="192024" y="158496"/>
                </a:lnTo>
                <a:lnTo>
                  <a:pt x="222504" y="178308"/>
                </a:lnTo>
                <a:lnTo>
                  <a:pt x="243840" y="146304"/>
                </a:lnTo>
                <a:close/>
              </a:path>
              <a:path w="1249679" h="807720">
                <a:moveTo>
                  <a:pt x="307848" y="188976"/>
                </a:moveTo>
                <a:lnTo>
                  <a:pt x="275844" y="167640"/>
                </a:lnTo>
                <a:lnTo>
                  <a:pt x="254508" y="199644"/>
                </a:lnTo>
                <a:lnTo>
                  <a:pt x="286512" y="220980"/>
                </a:lnTo>
                <a:lnTo>
                  <a:pt x="307848" y="188976"/>
                </a:lnTo>
                <a:close/>
              </a:path>
              <a:path w="1249679" h="807720">
                <a:moveTo>
                  <a:pt x="371856" y="230124"/>
                </a:moveTo>
                <a:lnTo>
                  <a:pt x="339852" y="210312"/>
                </a:lnTo>
                <a:lnTo>
                  <a:pt x="318516" y="242316"/>
                </a:lnTo>
                <a:lnTo>
                  <a:pt x="350520" y="262128"/>
                </a:lnTo>
                <a:lnTo>
                  <a:pt x="371856" y="230124"/>
                </a:lnTo>
                <a:close/>
              </a:path>
              <a:path w="1249679" h="807720">
                <a:moveTo>
                  <a:pt x="435864" y="272796"/>
                </a:moveTo>
                <a:lnTo>
                  <a:pt x="403860" y="251460"/>
                </a:lnTo>
                <a:lnTo>
                  <a:pt x="382524" y="283464"/>
                </a:lnTo>
                <a:lnTo>
                  <a:pt x="414528" y="304800"/>
                </a:lnTo>
                <a:lnTo>
                  <a:pt x="435864" y="272796"/>
                </a:lnTo>
                <a:close/>
              </a:path>
              <a:path w="1249679" h="807720">
                <a:moveTo>
                  <a:pt x="498348" y="313944"/>
                </a:moveTo>
                <a:lnTo>
                  <a:pt x="466344" y="294132"/>
                </a:lnTo>
                <a:lnTo>
                  <a:pt x="446532" y="324612"/>
                </a:lnTo>
                <a:lnTo>
                  <a:pt x="478536" y="345948"/>
                </a:lnTo>
                <a:lnTo>
                  <a:pt x="498348" y="313944"/>
                </a:lnTo>
                <a:close/>
              </a:path>
              <a:path w="1249679" h="807720">
                <a:moveTo>
                  <a:pt x="562356" y="356616"/>
                </a:moveTo>
                <a:lnTo>
                  <a:pt x="530352" y="335280"/>
                </a:lnTo>
                <a:lnTo>
                  <a:pt x="509016" y="367284"/>
                </a:lnTo>
                <a:lnTo>
                  <a:pt x="541020" y="388620"/>
                </a:lnTo>
                <a:lnTo>
                  <a:pt x="562356" y="356616"/>
                </a:lnTo>
                <a:close/>
              </a:path>
              <a:path w="1249679" h="807720">
                <a:moveTo>
                  <a:pt x="626364" y="397764"/>
                </a:moveTo>
                <a:lnTo>
                  <a:pt x="594360" y="377952"/>
                </a:lnTo>
                <a:lnTo>
                  <a:pt x="573024" y="408432"/>
                </a:lnTo>
                <a:lnTo>
                  <a:pt x="605028" y="429768"/>
                </a:lnTo>
                <a:lnTo>
                  <a:pt x="626364" y="397764"/>
                </a:lnTo>
                <a:close/>
              </a:path>
              <a:path w="1249679" h="807720">
                <a:moveTo>
                  <a:pt x="690372" y="440436"/>
                </a:moveTo>
                <a:lnTo>
                  <a:pt x="658368" y="419100"/>
                </a:lnTo>
                <a:lnTo>
                  <a:pt x="637032" y="451104"/>
                </a:lnTo>
                <a:lnTo>
                  <a:pt x="669036" y="472440"/>
                </a:lnTo>
                <a:lnTo>
                  <a:pt x="690372" y="440436"/>
                </a:lnTo>
                <a:close/>
              </a:path>
              <a:path w="1249679" h="807720">
                <a:moveTo>
                  <a:pt x="752856" y="481584"/>
                </a:moveTo>
                <a:lnTo>
                  <a:pt x="722376" y="460248"/>
                </a:lnTo>
                <a:lnTo>
                  <a:pt x="701040" y="492252"/>
                </a:lnTo>
                <a:lnTo>
                  <a:pt x="733044" y="513588"/>
                </a:lnTo>
                <a:lnTo>
                  <a:pt x="752856" y="481584"/>
                </a:lnTo>
                <a:close/>
              </a:path>
              <a:path w="1249679" h="807720">
                <a:moveTo>
                  <a:pt x="816864" y="524256"/>
                </a:moveTo>
                <a:lnTo>
                  <a:pt x="784860" y="502920"/>
                </a:lnTo>
                <a:lnTo>
                  <a:pt x="765048" y="534924"/>
                </a:lnTo>
                <a:lnTo>
                  <a:pt x="795528" y="556260"/>
                </a:lnTo>
                <a:lnTo>
                  <a:pt x="816864" y="524256"/>
                </a:lnTo>
                <a:close/>
              </a:path>
              <a:path w="1249679" h="807720">
                <a:moveTo>
                  <a:pt x="880872" y="565404"/>
                </a:moveTo>
                <a:lnTo>
                  <a:pt x="848868" y="544068"/>
                </a:lnTo>
                <a:lnTo>
                  <a:pt x="827532" y="576072"/>
                </a:lnTo>
                <a:lnTo>
                  <a:pt x="859536" y="597408"/>
                </a:lnTo>
                <a:lnTo>
                  <a:pt x="880872" y="565404"/>
                </a:lnTo>
                <a:close/>
              </a:path>
              <a:path w="1249679" h="807720">
                <a:moveTo>
                  <a:pt x="944880" y="608076"/>
                </a:moveTo>
                <a:lnTo>
                  <a:pt x="912876" y="586740"/>
                </a:lnTo>
                <a:lnTo>
                  <a:pt x="891540" y="618744"/>
                </a:lnTo>
                <a:lnTo>
                  <a:pt x="923544" y="640080"/>
                </a:lnTo>
                <a:lnTo>
                  <a:pt x="944880" y="608076"/>
                </a:lnTo>
                <a:close/>
              </a:path>
              <a:path w="1249679" h="807720">
                <a:moveTo>
                  <a:pt x="1007364" y="649224"/>
                </a:moveTo>
                <a:lnTo>
                  <a:pt x="976884" y="627888"/>
                </a:lnTo>
                <a:lnTo>
                  <a:pt x="955548" y="659892"/>
                </a:lnTo>
                <a:lnTo>
                  <a:pt x="987552" y="681228"/>
                </a:lnTo>
                <a:lnTo>
                  <a:pt x="1007364" y="649224"/>
                </a:lnTo>
                <a:close/>
              </a:path>
              <a:path w="1249679" h="807720">
                <a:moveTo>
                  <a:pt x="1071372" y="691896"/>
                </a:moveTo>
                <a:lnTo>
                  <a:pt x="1039368" y="670560"/>
                </a:lnTo>
                <a:lnTo>
                  <a:pt x="1019556" y="702564"/>
                </a:lnTo>
                <a:lnTo>
                  <a:pt x="1051560" y="722376"/>
                </a:lnTo>
                <a:lnTo>
                  <a:pt x="1071372" y="691896"/>
                </a:lnTo>
                <a:close/>
              </a:path>
              <a:path w="1249679" h="807720">
                <a:moveTo>
                  <a:pt x="1135380" y="733044"/>
                </a:moveTo>
                <a:lnTo>
                  <a:pt x="1103376" y="711708"/>
                </a:lnTo>
                <a:lnTo>
                  <a:pt x="1082040" y="743712"/>
                </a:lnTo>
                <a:lnTo>
                  <a:pt x="1114044" y="765048"/>
                </a:lnTo>
                <a:lnTo>
                  <a:pt x="1135380" y="733044"/>
                </a:lnTo>
                <a:close/>
              </a:path>
              <a:path w="1249679" h="807720">
                <a:moveTo>
                  <a:pt x="1199388" y="775716"/>
                </a:moveTo>
                <a:lnTo>
                  <a:pt x="1167384" y="754380"/>
                </a:lnTo>
                <a:lnTo>
                  <a:pt x="1146048" y="786384"/>
                </a:lnTo>
                <a:lnTo>
                  <a:pt x="1178052" y="806196"/>
                </a:lnTo>
                <a:lnTo>
                  <a:pt x="1199388" y="775716"/>
                </a:lnTo>
                <a:close/>
              </a:path>
              <a:path w="1249679" h="807720">
                <a:moveTo>
                  <a:pt x="1249680" y="807720"/>
                </a:moveTo>
                <a:lnTo>
                  <a:pt x="1231392" y="795528"/>
                </a:lnTo>
                <a:lnTo>
                  <a:pt x="1223263" y="807720"/>
                </a:lnTo>
                <a:lnTo>
                  <a:pt x="1249680" y="807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4405372" y="1149081"/>
            <a:ext cx="3841539" cy="185837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3076589" algn="l"/>
              </a:tabLst>
            </a:pPr>
            <a:r>
              <a:rPr sz="1154" spc="-3" dirty="0">
                <a:solidFill>
                  <a:prstClr val="black"/>
                </a:solidFill>
                <a:latin typeface="Arial"/>
                <a:cs typeface="Arial"/>
              </a:rPr>
              <a:t>non</a:t>
            </a:r>
            <a:r>
              <a:rPr sz="1154" spc="3" dirty="0">
                <a:solidFill>
                  <a:prstClr val="black"/>
                </a:solidFill>
                <a:latin typeface="Arial"/>
                <a:cs typeface="Arial"/>
              </a:rPr>
              <a:t> </a:t>
            </a:r>
            <a:r>
              <a:rPr sz="1154" spc="-3" dirty="0">
                <a:solidFill>
                  <a:prstClr val="black"/>
                </a:solidFill>
                <a:latin typeface="Arial"/>
                <a:cs typeface="Arial"/>
              </a:rPr>
              <a:t>significativo	significativo</a:t>
            </a:r>
            <a:endParaRPr sz="1154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6803224" y="3629527"/>
            <a:ext cx="1490515" cy="0"/>
          </a:xfrm>
          <a:custGeom>
            <a:avLst/>
            <a:gdLst/>
            <a:ahLst/>
            <a:cxnLst/>
            <a:rect l="l" t="t" r="r" b="b"/>
            <a:pathLst>
              <a:path w="2324100">
                <a:moveTo>
                  <a:pt x="0" y="0"/>
                </a:moveTo>
                <a:lnTo>
                  <a:pt x="23241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797360" y="3622197"/>
            <a:ext cx="1503547" cy="14661"/>
          </a:xfrm>
          <a:custGeom>
            <a:avLst/>
            <a:gdLst/>
            <a:ahLst/>
            <a:cxnLst/>
            <a:rect l="l" t="t" r="r" b="b"/>
            <a:pathLst>
              <a:path w="2344420" h="22860">
                <a:moveTo>
                  <a:pt x="2343912" y="22860"/>
                </a:moveTo>
                <a:lnTo>
                  <a:pt x="2343912" y="0"/>
                </a:lnTo>
                <a:lnTo>
                  <a:pt x="0" y="0"/>
                </a:lnTo>
                <a:lnTo>
                  <a:pt x="0" y="22860"/>
                </a:lnTo>
                <a:lnTo>
                  <a:pt x="9144" y="22860"/>
                </a:lnTo>
                <a:lnTo>
                  <a:pt x="9144" y="4572"/>
                </a:lnTo>
                <a:lnTo>
                  <a:pt x="2333244" y="4572"/>
                </a:lnTo>
                <a:lnTo>
                  <a:pt x="2333244" y="22860"/>
                </a:lnTo>
                <a:lnTo>
                  <a:pt x="2343912" y="22860"/>
                </a:lnTo>
                <a:close/>
              </a:path>
              <a:path w="2344420" h="22860">
                <a:moveTo>
                  <a:pt x="2333244" y="4572"/>
                </a:moveTo>
                <a:lnTo>
                  <a:pt x="9144" y="4572"/>
                </a:lnTo>
                <a:lnTo>
                  <a:pt x="17145" y="11430"/>
                </a:lnTo>
                <a:lnTo>
                  <a:pt x="19812" y="9144"/>
                </a:lnTo>
                <a:lnTo>
                  <a:pt x="19812" y="18288"/>
                </a:lnTo>
                <a:lnTo>
                  <a:pt x="2324100" y="18288"/>
                </a:lnTo>
                <a:lnTo>
                  <a:pt x="2324100" y="9144"/>
                </a:lnTo>
                <a:lnTo>
                  <a:pt x="2326386" y="11430"/>
                </a:lnTo>
                <a:lnTo>
                  <a:pt x="2333244" y="4572"/>
                </a:lnTo>
                <a:close/>
              </a:path>
              <a:path w="2344420" h="22860">
                <a:moveTo>
                  <a:pt x="17145" y="11430"/>
                </a:moveTo>
                <a:lnTo>
                  <a:pt x="9144" y="4572"/>
                </a:lnTo>
                <a:lnTo>
                  <a:pt x="9144" y="18288"/>
                </a:lnTo>
                <a:lnTo>
                  <a:pt x="17145" y="11430"/>
                </a:lnTo>
                <a:close/>
              </a:path>
              <a:path w="2344420" h="22860">
                <a:moveTo>
                  <a:pt x="19812" y="18288"/>
                </a:moveTo>
                <a:lnTo>
                  <a:pt x="19812" y="13716"/>
                </a:lnTo>
                <a:lnTo>
                  <a:pt x="17145" y="11430"/>
                </a:lnTo>
                <a:lnTo>
                  <a:pt x="9144" y="18288"/>
                </a:lnTo>
                <a:lnTo>
                  <a:pt x="19812" y="18288"/>
                </a:lnTo>
                <a:close/>
              </a:path>
              <a:path w="2344420" h="22860">
                <a:moveTo>
                  <a:pt x="2333244" y="22860"/>
                </a:moveTo>
                <a:lnTo>
                  <a:pt x="2333244" y="18288"/>
                </a:lnTo>
                <a:lnTo>
                  <a:pt x="9144" y="18288"/>
                </a:lnTo>
                <a:lnTo>
                  <a:pt x="9144" y="22860"/>
                </a:lnTo>
                <a:lnTo>
                  <a:pt x="2333244" y="22860"/>
                </a:lnTo>
                <a:close/>
              </a:path>
              <a:path w="2344420" h="22860">
                <a:moveTo>
                  <a:pt x="19812" y="13716"/>
                </a:moveTo>
                <a:lnTo>
                  <a:pt x="19812" y="9144"/>
                </a:lnTo>
                <a:lnTo>
                  <a:pt x="17145" y="11430"/>
                </a:lnTo>
                <a:lnTo>
                  <a:pt x="19812" y="13716"/>
                </a:lnTo>
                <a:close/>
              </a:path>
              <a:path w="2344420" h="22860">
                <a:moveTo>
                  <a:pt x="2326386" y="11430"/>
                </a:moveTo>
                <a:lnTo>
                  <a:pt x="2324100" y="9144"/>
                </a:lnTo>
                <a:lnTo>
                  <a:pt x="2324100" y="13716"/>
                </a:lnTo>
                <a:lnTo>
                  <a:pt x="2326386" y="11430"/>
                </a:lnTo>
                <a:close/>
              </a:path>
              <a:path w="2344420" h="22860">
                <a:moveTo>
                  <a:pt x="2333244" y="18288"/>
                </a:moveTo>
                <a:lnTo>
                  <a:pt x="2326386" y="11430"/>
                </a:lnTo>
                <a:lnTo>
                  <a:pt x="2324100" y="13716"/>
                </a:lnTo>
                <a:lnTo>
                  <a:pt x="2324100" y="18288"/>
                </a:lnTo>
                <a:lnTo>
                  <a:pt x="2333244" y="18288"/>
                </a:lnTo>
                <a:close/>
              </a:path>
              <a:path w="2344420" h="22860">
                <a:moveTo>
                  <a:pt x="2333244" y="18288"/>
                </a:moveTo>
                <a:lnTo>
                  <a:pt x="2333244" y="4572"/>
                </a:lnTo>
                <a:lnTo>
                  <a:pt x="2326386" y="11430"/>
                </a:lnTo>
                <a:lnTo>
                  <a:pt x="2333244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6963516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90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128694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294850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460029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90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625207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90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791362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957518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121720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90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6803224" y="2422943"/>
            <a:ext cx="0" cy="1207073"/>
          </a:xfrm>
          <a:custGeom>
            <a:avLst/>
            <a:gdLst/>
            <a:ahLst/>
            <a:cxnLst/>
            <a:rect l="l" t="t" r="r" b="b"/>
            <a:pathLst>
              <a:path h="1882139">
                <a:moveTo>
                  <a:pt x="0" y="0"/>
                </a:moveTo>
                <a:lnTo>
                  <a:pt x="0" y="1882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6796382" y="2422943"/>
            <a:ext cx="14661" cy="1213181"/>
          </a:xfrm>
          <a:custGeom>
            <a:avLst/>
            <a:gdLst/>
            <a:ahLst/>
            <a:cxnLst/>
            <a:rect l="l" t="t" r="r" b="b"/>
            <a:pathLst>
              <a:path w="22860" h="1891664">
                <a:moveTo>
                  <a:pt x="22860" y="1891283"/>
                </a:moveTo>
                <a:lnTo>
                  <a:pt x="22860" y="0"/>
                </a:lnTo>
                <a:lnTo>
                  <a:pt x="0" y="0"/>
                </a:lnTo>
                <a:lnTo>
                  <a:pt x="0" y="1891283"/>
                </a:lnTo>
                <a:lnTo>
                  <a:pt x="3048" y="1891283"/>
                </a:lnTo>
                <a:lnTo>
                  <a:pt x="3048" y="1882139"/>
                </a:lnTo>
                <a:lnTo>
                  <a:pt x="9144" y="1876043"/>
                </a:lnTo>
                <a:lnTo>
                  <a:pt x="9144" y="1872995"/>
                </a:lnTo>
                <a:lnTo>
                  <a:pt x="12192" y="1872995"/>
                </a:lnTo>
                <a:lnTo>
                  <a:pt x="12192" y="1875608"/>
                </a:lnTo>
                <a:lnTo>
                  <a:pt x="19812" y="1882139"/>
                </a:lnTo>
                <a:lnTo>
                  <a:pt x="19812" y="1891283"/>
                </a:lnTo>
                <a:lnTo>
                  <a:pt x="22860" y="1891283"/>
                </a:lnTo>
                <a:close/>
              </a:path>
              <a:path w="22860" h="1891664">
                <a:moveTo>
                  <a:pt x="19812" y="1891283"/>
                </a:moveTo>
                <a:lnTo>
                  <a:pt x="19812" y="1882139"/>
                </a:lnTo>
                <a:lnTo>
                  <a:pt x="10785" y="1874402"/>
                </a:lnTo>
                <a:lnTo>
                  <a:pt x="3048" y="1882139"/>
                </a:lnTo>
                <a:lnTo>
                  <a:pt x="3048" y="1891283"/>
                </a:lnTo>
                <a:lnTo>
                  <a:pt x="19812" y="1891283"/>
                </a:lnTo>
                <a:close/>
              </a:path>
              <a:path w="22860" h="1891664">
                <a:moveTo>
                  <a:pt x="12192" y="1872995"/>
                </a:moveTo>
                <a:lnTo>
                  <a:pt x="9144" y="1872995"/>
                </a:lnTo>
                <a:lnTo>
                  <a:pt x="10785" y="1874402"/>
                </a:lnTo>
                <a:lnTo>
                  <a:pt x="12192" y="1872995"/>
                </a:lnTo>
                <a:close/>
              </a:path>
              <a:path w="22860" h="1891664">
                <a:moveTo>
                  <a:pt x="10785" y="1874402"/>
                </a:moveTo>
                <a:lnTo>
                  <a:pt x="9144" y="1872995"/>
                </a:lnTo>
                <a:lnTo>
                  <a:pt x="9144" y="1876043"/>
                </a:lnTo>
                <a:lnTo>
                  <a:pt x="10785" y="1874402"/>
                </a:lnTo>
                <a:close/>
              </a:path>
              <a:path w="22860" h="1891664">
                <a:moveTo>
                  <a:pt x="12192" y="1875608"/>
                </a:moveTo>
                <a:lnTo>
                  <a:pt x="12192" y="1872995"/>
                </a:lnTo>
                <a:lnTo>
                  <a:pt x="10785" y="1874402"/>
                </a:lnTo>
                <a:lnTo>
                  <a:pt x="12192" y="18756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6753378" y="3438448"/>
            <a:ext cx="50906" cy="13846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9248" y="1524"/>
                </a:moveTo>
                <a:lnTo>
                  <a:pt x="1524" y="0"/>
                </a:lnTo>
                <a:lnTo>
                  <a:pt x="0" y="19812"/>
                </a:lnTo>
                <a:lnTo>
                  <a:pt x="77724" y="21336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753378" y="3016217"/>
            <a:ext cx="50906" cy="13032"/>
          </a:xfrm>
          <a:custGeom>
            <a:avLst/>
            <a:gdLst/>
            <a:ahLst/>
            <a:cxnLst/>
            <a:rect l="l" t="t" r="r" b="b"/>
            <a:pathLst>
              <a:path w="79375" h="20320">
                <a:moveTo>
                  <a:pt x="79248" y="1524"/>
                </a:moveTo>
                <a:lnTo>
                  <a:pt x="1524" y="0"/>
                </a:lnTo>
                <a:lnTo>
                  <a:pt x="0" y="18288"/>
                </a:lnTo>
                <a:lnTo>
                  <a:pt x="77724" y="19812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6753378" y="2593008"/>
            <a:ext cx="50906" cy="13846"/>
          </a:xfrm>
          <a:custGeom>
            <a:avLst/>
            <a:gdLst/>
            <a:ahLst/>
            <a:cxnLst/>
            <a:rect l="l" t="t" r="r" b="b"/>
            <a:pathLst>
              <a:path w="79375" h="21589">
                <a:moveTo>
                  <a:pt x="79248" y="1524"/>
                </a:moveTo>
                <a:lnTo>
                  <a:pt x="1524" y="0"/>
                </a:lnTo>
                <a:lnTo>
                  <a:pt x="0" y="19812"/>
                </a:lnTo>
                <a:lnTo>
                  <a:pt x="77724" y="21336"/>
                </a:lnTo>
                <a:lnTo>
                  <a:pt x="79248" y="15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293740" y="2422943"/>
            <a:ext cx="0" cy="1207073"/>
          </a:xfrm>
          <a:custGeom>
            <a:avLst/>
            <a:gdLst/>
            <a:ahLst/>
            <a:cxnLst/>
            <a:rect l="l" t="t" r="r" b="b"/>
            <a:pathLst>
              <a:path h="1882139">
                <a:moveTo>
                  <a:pt x="0" y="0"/>
                </a:moveTo>
                <a:lnTo>
                  <a:pt x="0" y="1882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286898" y="2422943"/>
            <a:ext cx="14661" cy="1213181"/>
          </a:xfrm>
          <a:custGeom>
            <a:avLst/>
            <a:gdLst/>
            <a:ahLst/>
            <a:cxnLst/>
            <a:rect l="l" t="t" r="r" b="b"/>
            <a:pathLst>
              <a:path w="22859" h="1891664">
                <a:moveTo>
                  <a:pt x="22860" y="1891283"/>
                </a:moveTo>
                <a:lnTo>
                  <a:pt x="22860" y="0"/>
                </a:lnTo>
                <a:lnTo>
                  <a:pt x="0" y="0"/>
                </a:lnTo>
                <a:lnTo>
                  <a:pt x="0" y="1891283"/>
                </a:lnTo>
                <a:lnTo>
                  <a:pt x="3048" y="1891283"/>
                </a:lnTo>
                <a:lnTo>
                  <a:pt x="3048" y="1882139"/>
                </a:lnTo>
                <a:lnTo>
                  <a:pt x="9144" y="1876043"/>
                </a:lnTo>
                <a:lnTo>
                  <a:pt x="9144" y="1872995"/>
                </a:lnTo>
                <a:lnTo>
                  <a:pt x="12192" y="1872995"/>
                </a:lnTo>
                <a:lnTo>
                  <a:pt x="12192" y="1875608"/>
                </a:lnTo>
                <a:lnTo>
                  <a:pt x="19812" y="1882139"/>
                </a:lnTo>
                <a:lnTo>
                  <a:pt x="19812" y="1891283"/>
                </a:lnTo>
                <a:lnTo>
                  <a:pt x="22860" y="1891283"/>
                </a:lnTo>
                <a:close/>
              </a:path>
              <a:path w="22859" h="1891664">
                <a:moveTo>
                  <a:pt x="19812" y="1891283"/>
                </a:moveTo>
                <a:lnTo>
                  <a:pt x="19812" y="1882139"/>
                </a:lnTo>
                <a:lnTo>
                  <a:pt x="10785" y="1874402"/>
                </a:lnTo>
                <a:lnTo>
                  <a:pt x="3048" y="1882139"/>
                </a:lnTo>
                <a:lnTo>
                  <a:pt x="3048" y="1891283"/>
                </a:lnTo>
                <a:lnTo>
                  <a:pt x="19812" y="1891283"/>
                </a:lnTo>
                <a:close/>
              </a:path>
              <a:path w="22859" h="1891664">
                <a:moveTo>
                  <a:pt x="12192" y="1872995"/>
                </a:moveTo>
                <a:lnTo>
                  <a:pt x="9144" y="1872995"/>
                </a:lnTo>
                <a:lnTo>
                  <a:pt x="10785" y="1874402"/>
                </a:lnTo>
                <a:lnTo>
                  <a:pt x="12192" y="1872995"/>
                </a:lnTo>
                <a:close/>
              </a:path>
              <a:path w="22859" h="1891664">
                <a:moveTo>
                  <a:pt x="10785" y="1874402"/>
                </a:moveTo>
                <a:lnTo>
                  <a:pt x="9144" y="1872995"/>
                </a:lnTo>
                <a:lnTo>
                  <a:pt x="9144" y="1876043"/>
                </a:lnTo>
                <a:lnTo>
                  <a:pt x="10785" y="1874402"/>
                </a:lnTo>
                <a:close/>
              </a:path>
              <a:path w="22859" h="1891664">
                <a:moveTo>
                  <a:pt x="12192" y="1875608"/>
                </a:moveTo>
                <a:lnTo>
                  <a:pt x="12192" y="1872995"/>
                </a:lnTo>
                <a:lnTo>
                  <a:pt x="10785" y="1874402"/>
                </a:lnTo>
                <a:lnTo>
                  <a:pt x="12192" y="187560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6638701" y="3387296"/>
            <a:ext cx="802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6580057" y="2964088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1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6580057" y="2540880"/>
            <a:ext cx="14375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2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135218" y="2422943"/>
            <a:ext cx="0" cy="179188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8891"/>
                </a:lnTo>
              </a:path>
            </a:pathLst>
          </a:custGeom>
          <a:ln w="19280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092531" y="2602293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086667" y="2583234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7432"/>
                </a:moveTo>
                <a:lnTo>
                  <a:pt x="18288" y="0"/>
                </a:lnTo>
                <a:lnTo>
                  <a:pt x="0" y="0"/>
                </a:lnTo>
                <a:lnTo>
                  <a:pt x="1524" y="28956"/>
                </a:lnTo>
                <a:lnTo>
                  <a:pt x="21336" y="274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7169745" y="2583234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7432"/>
                </a:moveTo>
                <a:lnTo>
                  <a:pt x="19812" y="0"/>
                </a:lnTo>
                <a:lnTo>
                  <a:pt x="0" y="0"/>
                </a:lnTo>
                <a:lnTo>
                  <a:pt x="1524" y="28956"/>
                </a:lnTo>
                <a:lnTo>
                  <a:pt x="21336" y="274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7301404" y="2422943"/>
            <a:ext cx="0" cy="108734"/>
          </a:xfrm>
          <a:custGeom>
            <a:avLst/>
            <a:gdLst/>
            <a:ahLst/>
            <a:cxnLst/>
            <a:rect l="l" t="t" r="r" b="b"/>
            <a:pathLst>
              <a:path h="169545">
                <a:moveTo>
                  <a:pt x="0" y="0"/>
                </a:moveTo>
                <a:lnTo>
                  <a:pt x="0" y="169163"/>
                </a:lnTo>
              </a:path>
            </a:pathLst>
          </a:custGeom>
          <a:ln w="19183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258687" y="2531921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252822" y="2512863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0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335900" y="2512863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9812" y="0"/>
                </a:lnTo>
                <a:lnTo>
                  <a:pt x="0" y="0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418978" y="2422943"/>
            <a:ext cx="96761" cy="14465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583179" y="2422943"/>
            <a:ext cx="96761" cy="14563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7632048" y="2561732"/>
            <a:ext cx="0" cy="255342"/>
          </a:xfrm>
          <a:custGeom>
            <a:avLst/>
            <a:gdLst/>
            <a:ahLst/>
            <a:cxnLst/>
            <a:rect l="l" t="t" r="r" b="b"/>
            <a:pathLst>
              <a:path h="398145">
                <a:moveTo>
                  <a:pt x="0" y="0"/>
                </a:moveTo>
                <a:lnTo>
                  <a:pt x="0" y="39776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7590021" y="2816829"/>
            <a:ext cx="83077" cy="0"/>
          </a:xfrm>
          <a:custGeom>
            <a:avLst/>
            <a:gdLst/>
            <a:ahLst/>
            <a:cxnLst/>
            <a:rect l="l" t="t" r="r" b="b"/>
            <a:pathLst>
              <a:path w="129540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583179" y="2797282"/>
            <a:ext cx="13846" cy="19548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21336" y="28956"/>
                </a:moveTo>
                <a:lnTo>
                  <a:pt x="19812" y="0"/>
                </a:lnTo>
                <a:lnTo>
                  <a:pt x="0" y="1524"/>
                </a:lnTo>
                <a:lnTo>
                  <a:pt x="1524" y="30480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667234" y="2797282"/>
            <a:ext cx="13032" cy="19548"/>
          </a:xfrm>
          <a:custGeom>
            <a:avLst/>
            <a:gdLst/>
            <a:ahLst/>
            <a:cxnLst/>
            <a:rect l="l" t="t" r="r" b="b"/>
            <a:pathLst>
              <a:path w="20320" h="30479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30480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7749335" y="2424897"/>
            <a:ext cx="95784" cy="289307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7756177" y="2430762"/>
            <a:ext cx="0" cy="276926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292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839743" y="2430762"/>
            <a:ext cx="0" cy="276926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29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797716" y="2707363"/>
            <a:ext cx="0" cy="357968"/>
          </a:xfrm>
          <a:custGeom>
            <a:avLst/>
            <a:gdLst/>
            <a:ahLst/>
            <a:cxnLst/>
            <a:rect l="l" t="t" r="r" b="b"/>
            <a:pathLst>
              <a:path h="558164">
                <a:moveTo>
                  <a:pt x="0" y="0"/>
                </a:moveTo>
                <a:lnTo>
                  <a:pt x="0" y="557784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7755200" y="3065086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749335" y="3045538"/>
            <a:ext cx="13846" cy="19548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21336" y="28956"/>
                </a:moveTo>
                <a:lnTo>
                  <a:pt x="19812" y="0"/>
                </a:lnTo>
                <a:lnTo>
                  <a:pt x="0" y="0"/>
                </a:lnTo>
                <a:lnTo>
                  <a:pt x="1524" y="30480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833390" y="3045538"/>
            <a:ext cx="13032" cy="19548"/>
          </a:xfrm>
          <a:custGeom>
            <a:avLst/>
            <a:gdLst/>
            <a:ahLst/>
            <a:cxnLst/>
            <a:rect l="l" t="t" r="r" b="b"/>
            <a:pathLst>
              <a:path w="20320" h="30479">
                <a:moveTo>
                  <a:pt x="19812" y="28956"/>
                </a:moveTo>
                <a:lnTo>
                  <a:pt x="18288" y="0"/>
                </a:lnTo>
                <a:lnTo>
                  <a:pt x="0" y="0"/>
                </a:lnTo>
                <a:lnTo>
                  <a:pt x="1524" y="30480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7921355" y="2647742"/>
            <a:ext cx="84300" cy="207288"/>
          </a:xfrm>
          <a:custGeom>
            <a:avLst/>
            <a:gdLst/>
            <a:ahLst/>
            <a:cxnLst/>
            <a:rect l="l" t="t" r="r" b="b"/>
            <a:pathLst>
              <a:path w="131445" h="323214">
                <a:moveTo>
                  <a:pt x="0" y="0"/>
                </a:moveTo>
                <a:lnTo>
                  <a:pt x="0" y="323088"/>
                </a:lnTo>
                <a:lnTo>
                  <a:pt x="131064" y="323088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7915491" y="2640900"/>
            <a:ext cx="96110" cy="219912"/>
          </a:xfrm>
          <a:custGeom>
            <a:avLst/>
            <a:gdLst/>
            <a:ahLst/>
            <a:cxnLst/>
            <a:rect l="l" t="t" r="r" b="b"/>
            <a:pathLst>
              <a:path w="149859" h="342900">
                <a:moveTo>
                  <a:pt x="149352" y="342900"/>
                </a:moveTo>
                <a:lnTo>
                  <a:pt x="149352" y="0"/>
                </a:lnTo>
                <a:lnTo>
                  <a:pt x="0" y="0"/>
                </a:lnTo>
                <a:lnTo>
                  <a:pt x="0" y="342900"/>
                </a:lnTo>
                <a:lnTo>
                  <a:pt x="9144" y="342900"/>
                </a:lnTo>
                <a:lnTo>
                  <a:pt x="9144" y="19812"/>
                </a:lnTo>
                <a:lnTo>
                  <a:pt x="18288" y="10668"/>
                </a:lnTo>
                <a:lnTo>
                  <a:pt x="18288" y="19812"/>
                </a:lnTo>
                <a:lnTo>
                  <a:pt x="129540" y="19812"/>
                </a:lnTo>
                <a:lnTo>
                  <a:pt x="129540" y="10668"/>
                </a:lnTo>
                <a:lnTo>
                  <a:pt x="140208" y="19812"/>
                </a:lnTo>
                <a:lnTo>
                  <a:pt x="140208" y="342900"/>
                </a:lnTo>
                <a:lnTo>
                  <a:pt x="149352" y="342900"/>
                </a:lnTo>
                <a:close/>
              </a:path>
              <a:path w="149859" h="342900">
                <a:moveTo>
                  <a:pt x="18288" y="19812"/>
                </a:moveTo>
                <a:lnTo>
                  <a:pt x="18288" y="10668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149859" h="342900">
                <a:moveTo>
                  <a:pt x="18288" y="324612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324612"/>
                </a:lnTo>
                <a:lnTo>
                  <a:pt x="18288" y="324612"/>
                </a:lnTo>
                <a:close/>
              </a:path>
              <a:path w="149859" h="342900">
                <a:moveTo>
                  <a:pt x="140208" y="324612"/>
                </a:moveTo>
                <a:lnTo>
                  <a:pt x="9144" y="324612"/>
                </a:lnTo>
                <a:lnTo>
                  <a:pt x="18288" y="333756"/>
                </a:lnTo>
                <a:lnTo>
                  <a:pt x="18288" y="342900"/>
                </a:lnTo>
                <a:lnTo>
                  <a:pt x="129540" y="342900"/>
                </a:lnTo>
                <a:lnTo>
                  <a:pt x="129540" y="333756"/>
                </a:lnTo>
                <a:lnTo>
                  <a:pt x="140208" y="324612"/>
                </a:lnTo>
                <a:close/>
              </a:path>
              <a:path w="149859" h="342900">
                <a:moveTo>
                  <a:pt x="18288" y="342900"/>
                </a:moveTo>
                <a:lnTo>
                  <a:pt x="18288" y="333756"/>
                </a:lnTo>
                <a:lnTo>
                  <a:pt x="9144" y="324612"/>
                </a:lnTo>
                <a:lnTo>
                  <a:pt x="9144" y="342900"/>
                </a:lnTo>
                <a:lnTo>
                  <a:pt x="18288" y="342900"/>
                </a:lnTo>
                <a:close/>
              </a:path>
              <a:path w="149859" h="342900">
                <a:moveTo>
                  <a:pt x="140208" y="19812"/>
                </a:moveTo>
                <a:lnTo>
                  <a:pt x="129540" y="10668"/>
                </a:lnTo>
                <a:lnTo>
                  <a:pt x="129540" y="19812"/>
                </a:lnTo>
                <a:lnTo>
                  <a:pt x="140208" y="19812"/>
                </a:lnTo>
                <a:close/>
              </a:path>
              <a:path w="149859" h="342900">
                <a:moveTo>
                  <a:pt x="140208" y="324612"/>
                </a:moveTo>
                <a:lnTo>
                  <a:pt x="140208" y="19812"/>
                </a:lnTo>
                <a:lnTo>
                  <a:pt x="129540" y="19812"/>
                </a:lnTo>
                <a:lnTo>
                  <a:pt x="129540" y="324612"/>
                </a:lnTo>
                <a:lnTo>
                  <a:pt x="140208" y="324612"/>
                </a:lnTo>
                <a:close/>
              </a:path>
              <a:path w="149859" h="342900">
                <a:moveTo>
                  <a:pt x="140208" y="342900"/>
                </a:moveTo>
                <a:lnTo>
                  <a:pt x="140208" y="324612"/>
                </a:lnTo>
                <a:lnTo>
                  <a:pt x="129540" y="333756"/>
                </a:lnTo>
                <a:lnTo>
                  <a:pt x="129540" y="342900"/>
                </a:lnTo>
                <a:lnTo>
                  <a:pt x="140208" y="34290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7921355" y="2854948"/>
            <a:ext cx="84300" cy="127060"/>
          </a:xfrm>
          <a:custGeom>
            <a:avLst/>
            <a:gdLst/>
            <a:ahLst/>
            <a:cxnLst/>
            <a:rect l="l" t="t" r="r" b="b"/>
            <a:pathLst>
              <a:path w="131445" h="198120">
                <a:moveTo>
                  <a:pt x="0" y="0"/>
                </a:moveTo>
                <a:lnTo>
                  <a:pt x="0" y="198120"/>
                </a:lnTo>
                <a:lnTo>
                  <a:pt x="131064" y="198120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7915491" y="2849084"/>
            <a:ext cx="96110" cy="140092"/>
          </a:xfrm>
          <a:custGeom>
            <a:avLst/>
            <a:gdLst/>
            <a:ahLst/>
            <a:cxnLst/>
            <a:rect l="l" t="t" r="r" b="b"/>
            <a:pathLst>
              <a:path w="149859" h="218439">
                <a:moveTo>
                  <a:pt x="149352" y="217932"/>
                </a:moveTo>
                <a:lnTo>
                  <a:pt x="149352" y="0"/>
                </a:lnTo>
                <a:lnTo>
                  <a:pt x="0" y="0"/>
                </a:lnTo>
                <a:lnTo>
                  <a:pt x="0" y="217932"/>
                </a:lnTo>
                <a:lnTo>
                  <a:pt x="9144" y="217932"/>
                </a:lnTo>
                <a:lnTo>
                  <a:pt x="9144" y="18288"/>
                </a:lnTo>
                <a:lnTo>
                  <a:pt x="18288" y="9144"/>
                </a:lnTo>
                <a:lnTo>
                  <a:pt x="18288" y="18288"/>
                </a:lnTo>
                <a:lnTo>
                  <a:pt x="129540" y="18288"/>
                </a:lnTo>
                <a:lnTo>
                  <a:pt x="129540" y="9144"/>
                </a:lnTo>
                <a:lnTo>
                  <a:pt x="140208" y="18288"/>
                </a:lnTo>
                <a:lnTo>
                  <a:pt x="140208" y="217932"/>
                </a:lnTo>
                <a:lnTo>
                  <a:pt x="149352" y="217932"/>
                </a:lnTo>
                <a:close/>
              </a:path>
              <a:path w="149859" h="218439">
                <a:moveTo>
                  <a:pt x="18288" y="18288"/>
                </a:moveTo>
                <a:lnTo>
                  <a:pt x="18288" y="9144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149859" h="218439">
                <a:moveTo>
                  <a:pt x="18288" y="198120"/>
                </a:moveTo>
                <a:lnTo>
                  <a:pt x="18288" y="18288"/>
                </a:lnTo>
                <a:lnTo>
                  <a:pt x="9144" y="18288"/>
                </a:lnTo>
                <a:lnTo>
                  <a:pt x="9144" y="198120"/>
                </a:lnTo>
                <a:lnTo>
                  <a:pt x="18288" y="198120"/>
                </a:lnTo>
                <a:close/>
              </a:path>
              <a:path w="149859" h="218439">
                <a:moveTo>
                  <a:pt x="140208" y="198120"/>
                </a:moveTo>
                <a:lnTo>
                  <a:pt x="9144" y="198120"/>
                </a:lnTo>
                <a:lnTo>
                  <a:pt x="18288" y="207264"/>
                </a:lnTo>
                <a:lnTo>
                  <a:pt x="18288" y="217932"/>
                </a:lnTo>
                <a:lnTo>
                  <a:pt x="129540" y="217932"/>
                </a:lnTo>
                <a:lnTo>
                  <a:pt x="129540" y="207264"/>
                </a:lnTo>
                <a:lnTo>
                  <a:pt x="140208" y="198120"/>
                </a:lnTo>
                <a:close/>
              </a:path>
              <a:path w="149859" h="218439">
                <a:moveTo>
                  <a:pt x="18288" y="217932"/>
                </a:moveTo>
                <a:lnTo>
                  <a:pt x="18288" y="207264"/>
                </a:lnTo>
                <a:lnTo>
                  <a:pt x="9144" y="198120"/>
                </a:lnTo>
                <a:lnTo>
                  <a:pt x="9144" y="217932"/>
                </a:lnTo>
                <a:lnTo>
                  <a:pt x="18288" y="217932"/>
                </a:lnTo>
                <a:close/>
              </a:path>
              <a:path w="149859" h="218439">
                <a:moveTo>
                  <a:pt x="140208" y="18288"/>
                </a:moveTo>
                <a:lnTo>
                  <a:pt x="129540" y="9144"/>
                </a:lnTo>
                <a:lnTo>
                  <a:pt x="129540" y="18288"/>
                </a:lnTo>
                <a:lnTo>
                  <a:pt x="140208" y="18288"/>
                </a:lnTo>
                <a:close/>
              </a:path>
              <a:path w="149859" h="218439">
                <a:moveTo>
                  <a:pt x="140208" y="198120"/>
                </a:moveTo>
                <a:lnTo>
                  <a:pt x="140208" y="18288"/>
                </a:lnTo>
                <a:lnTo>
                  <a:pt x="129540" y="18288"/>
                </a:lnTo>
                <a:lnTo>
                  <a:pt x="129540" y="198120"/>
                </a:lnTo>
                <a:lnTo>
                  <a:pt x="140208" y="198120"/>
                </a:lnTo>
                <a:close/>
              </a:path>
              <a:path w="149859" h="218439">
                <a:moveTo>
                  <a:pt x="140208" y="217932"/>
                </a:moveTo>
                <a:lnTo>
                  <a:pt x="140208" y="198120"/>
                </a:lnTo>
                <a:lnTo>
                  <a:pt x="129540" y="207264"/>
                </a:lnTo>
                <a:lnTo>
                  <a:pt x="129540" y="217932"/>
                </a:lnTo>
                <a:lnTo>
                  <a:pt x="140208" y="21793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7921355" y="2855437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921355" y="2647742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921355" y="2982986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7921844" y="2647742"/>
            <a:ext cx="0" cy="334347"/>
          </a:xfrm>
          <a:custGeom>
            <a:avLst/>
            <a:gdLst/>
            <a:ahLst/>
            <a:cxnLst/>
            <a:rect l="l" t="t" r="r" b="b"/>
            <a:pathLst>
              <a:path h="521335">
                <a:moveTo>
                  <a:pt x="0" y="0"/>
                </a:moveTo>
                <a:lnTo>
                  <a:pt x="0" y="521208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005410" y="2647742"/>
            <a:ext cx="0" cy="334347"/>
          </a:xfrm>
          <a:custGeom>
            <a:avLst/>
            <a:gdLst/>
            <a:ahLst/>
            <a:cxnLst/>
            <a:rect l="l" t="t" r="r" b="b"/>
            <a:pathLst>
              <a:path h="521335">
                <a:moveTo>
                  <a:pt x="0" y="0"/>
                </a:moveTo>
                <a:lnTo>
                  <a:pt x="0" y="521208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7963736" y="2422943"/>
            <a:ext cx="0" cy="224799"/>
          </a:xfrm>
          <a:custGeom>
            <a:avLst/>
            <a:gdLst/>
            <a:ahLst/>
            <a:cxnLst/>
            <a:rect l="l" t="t" r="r" b="b"/>
            <a:pathLst>
              <a:path h="350520">
                <a:moveTo>
                  <a:pt x="0" y="0"/>
                </a:moveTo>
                <a:lnTo>
                  <a:pt x="0" y="350519"/>
                </a:lnTo>
              </a:path>
            </a:pathLst>
          </a:custGeom>
          <a:ln w="19390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7963872" y="2982008"/>
            <a:ext cx="0" cy="203622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699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7921355" y="3185305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7915491" y="3165757"/>
            <a:ext cx="13032" cy="19548"/>
          </a:xfrm>
          <a:custGeom>
            <a:avLst/>
            <a:gdLst/>
            <a:ahLst/>
            <a:cxnLst/>
            <a:rect l="l" t="t" r="r" b="b"/>
            <a:pathLst>
              <a:path w="20320" h="30479">
                <a:moveTo>
                  <a:pt x="19812" y="28956"/>
                </a:moveTo>
                <a:lnTo>
                  <a:pt x="18288" y="0"/>
                </a:lnTo>
                <a:lnTo>
                  <a:pt x="0" y="0"/>
                </a:lnTo>
                <a:lnTo>
                  <a:pt x="1524" y="30480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7998568" y="3165757"/>
            <a:ext cx="13846" cy="19548"/>
          </a:xfrm>
          <a:custGeom>
            <a:avLst/>
            <a:gdLst/>
            <a:ahLst/>
            <a:cxnLst/>
            <a:rect l="l" t="t" r="r" b="b"/>
            <a:pathLst>
              <a:path w="21590" h="30479">
                <a:moveTo>
                  <a:pt x="21336" y="28956"/>
                </a:moveTo>
                <a:lnTo>
                  <a:pt x="19812" y="0"/>
                </a:lnTo>
                <a:lnTo>
                  <a:pt x="0" y="0"/>
                </a:lnTo>
                <a:lnTo>
                  <a:pt x="1524" y="30480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086534" y="2734730"/>
            <a:ext cx="82263" cy="158418"/>
          </a:xfrm>
          <a:custGeom>
            <a:avLst/>
            <a:gdLst/>
            <a:ahLst/>
            <a:cxnLst/>
            <a:rect l="l" t="t" r="r" b="b"/>
            <a:pathLst>
              <a:path w="128270" h="247014">
                <a:moveTo>
                  <a:pt x="0" y="0"/>
                </a:moveTo>
                <a:lnTo>
                  <a:pt x="0" y="246888"/>
                </a:lnTo>
                <a:lnTo>
                  <a:pt x="128016" y="246888"/>
                </a:lnTo>
                <a:lnTo>
                  <a:pt x="1280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080670" y="2728865"/>
            <a:ext cx="94888" cy="170228"/>
          </a:xfrm>
          <a:custGeom>
            <a:avLst/>
            <a:gdLst/>
            <a:ahLst/>
            <a:cxnLst/>
            <a:rect l="l" t="t" r="r" b="b"/>
            <a:pathLst>
              <a:path w="147954" h="265429">
                <a:moveTo>
                  <a:pt x="147828" y="265176"/>
                </a:moveTo>
                <a:lnTo>
                  <a:pt x="147828" y="0"/>
                </a:lnTo>
                <a:lnTo>
                  <a:pt x="0" y="0"/>
                </a:lnTo>
                <a:lnTo>
                  <a:pt x="0" y="265176"/>
                </a:lnTo>
                <a:lnTo>
                  <a:pt x="9144" y="265176"/>
                </a:lnTo>
                <a:lnTo>
                  <a:pt x="9144" y="18288"/>
                </a:lnTo>
                <a:lnTo>
                  <a:pt x="18288" y="9144"/>
                </a:lnTo>
                <a:lnTo>
                  <a:pt x="18288" y="18288"/>
                </a:lnTo>
                <a:lnTo>
                  <a:pt x="128016" y="18288"/>
                </a:lnTo>
                <a:lnTo>
                  <a:pt x="128016" y="9144"/>
                </a:lnTo>
                <a:lnTo>
                  <a:pt x="137160" y="18288"/>
                </a:lnTo>
                <a:lnTo>
                  <a:pt x="137160" y="265176"/>
                </a:lnTo>
                <a:lnTo>
                  <a:pt x="147828" y="265176"/>
                </a:lnTo>
                <a:close/>
              </a:path>
              <a:path w="147954" h="265429">
                <a:moveTo>
                  <a:pt x="18288" y="18288"/>
                </a:moveTo>
                <a:lnTo>
                  <a:pt x="18288" y="9144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147954" h="265429">
                <a:moveTo>
                  <a:pt x="18288" y="245364"/>
                </a:moveTo>
                <a:lnTo>
                  <a:pt x="18288" y="18288"/>
                </a:lnTo>
                <a:lnTo>
                  <a:pt x="9144" y="18288"/>
                </a:lnTo>
                <a:lnTo>
                  <a:pt x="9144" y="245364"/>
                </a:lnTo>
                <a:lnTo>
                  <a:pt x="18288" y="245364"/>
                </a:lnTo>
                <a:close/>
              </a:path>
              <a:path w="147954" h="265429">
                <a:moveTo>
                  <a:pt x="137160" y="245364"/>
                </a:moveTo>
                <a:lnTo>
                  <a:pt x="9144" y="245364"/>
                </a:lnTo>
                <a:lnTo>
                  <a:pt x="18288" y="256032"/>
                </a:lnTo>
                <a:lnTo>
                  <a:pt x="18288" y="265176"/>
                </a:lnTo>
                <a:lnTo>
                  <a:pt x="128016" y="265176"/>
                </a:lnTo>
                <a:lnTo>
                  <a:pt x="128016" y="256032"/>
                </a:lnTo>
                <a:lnTo>
                  <a:pt x="137160" y="245364"/>
                </a:lnTo>
                <a:close/>
              </a:path>
              <a:path w="147954" h="265429">
                <a:moveTo>
                  <a:pt x="18288" y="265176"/>
                </a:moveTo>
                <a:lnTo>
                  <a:pt x="18288" y="256032"/>
                </a:lnTo>
                <a:lnTo>
                  <a:pt x="9144" y="245364"/>
                </a:lnTo>
                <a:lnTo>
                  <a:pt x="9144" y="265176"/>
                </a:lnTo>
                <a:lnTo>
                  <a:pt x="18288" y="265176"/>
                </a:lnTo>
                <a:close/>
              </a:path>
              <a:path w="147954" h="265429">
                <a:moveTo>
                  <a:pt x="137160" y="18288"/>
                </a:moveTo>
                <a:lnTo>
                  <a:pt x="128016" y="9144"/>
                </a:lnTo>
                <a:lnTo>
                  <a:pt x="128016" y="18288"/>
                </a:lnTo>
                <a:lnTo>
                  <a:pt x="137160" y="18288"/>
                </a:lnTo>
                <a:close/>
              </a:path>
              <a:path w="147954" h="265429">
                <a:moveTo>
                  <a:pt x="137160" y="245364"/>
                </a:moveTo>
                <a:lnTo>
                  <a:pt x="137160" y="18288"/>
                </a:lnTo>
                <a:lnTo>
                  <a:pt x="128016" y="18288"/>
                </a:lnTo>
                <a:lnTo>
                  <a:pt x="128016" y="245364"/>
                </a:lnTo>
                <a:lnTo>
                  <a:pt x="137160" y="245364"/>
                </a:lnTo>
                <a:close/>
              </a:path>
              <a:path w="147954" h="265429">
                <a:moveTo>
                  <a:pt x="137160" y="265176"/>
                </a:moveTo>
                <a:lnTo>
                  <a:pt x="137160" y="245364"/>
                </a:lnTo>
                <a:lnTo>
                  <a:pt x="128016" y="256032"/>
                </a:lnTo>
                <a:lnTo>
                  <a:pt x="128016" y="265176"/>
                </a:lnTo>
                <a:lnTo>
                  <a:pt x="137160" y="26517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086534" y="2893066"/>
            <a:ext cx="82263" cy="107513"/>
          </a:xfrm>
          <a:custGeom>
            <a:avLst/>
            <a:gdLst/>
            <a:ahLst/>
            <a:cxnLst/>
            <a:rect l="l" t="t" r="r" b="b"/>
            <a:pathLst>
              <a:path w="128270" h="167639">
                <a:moveTo>
                  <a:pt x="0" y="0"/>
                </a:moveTo>
                <a:lnTo>
                  <a:pt x="0" y="167640"/>
                </a:lnTo>
                <a:lnTo>
                  <a:pt x="128016" y="167640"/>
                </a:lnTo>
                <a:lnTo>
                  <a:pt x="1280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080670" y="2886225"/>
            <a:ext cx="94888" cy="120544"/>
          </a:xfrm>
          <a:custGeom>
            <a:avLst/>
            <a:gdLst/>
            <a:ahLst/>
            <a:cxnLst/>
            <a:rect l="l" t="t" r="r" b="b"/>
            <a:pathLst>
              <a:path w="147954" h="187960">
                <a:moveTo>
                  <a:pt x="147828" y="187452"/>
                </a:moveTo>
                <a:lnTo>
                  <a:pt x="147828" y="0"/>
                </a:lnTo>
                <a:lnTo>
                  <a:pt x="0" y="0"/>
                </a:lnTo>
                <a:lnTo>
                  <a:pt x="0" y="187452"/>
                </a:lnTo>
                <a:lnTo>
                  <a:pt x="9144" y="187452"/>
                </a:lnTo>
                <a:lnTo>
                  <a:pt x="9144" y="19812"/>
                </a:lnTo>
                <a:lnTo>
                  <a:pt x="18288" y="10668"/>
                </a:lnTo>
                <a:lnTo>
                  <a:pt x="18288" y="19812"/>
                </a:lnTo>
                <a:lnTo>
                  <a:pt x="128016" y="19812"/>
                </a:lnTo>
                <a:lnTo>
                  <a:pt x="128016" y="10668"/>
                </a:lnTo>
                <a:lnTo>
                  <a:pt x="137160" y="19812"/>
                </a:lnTo>
                <a:lnTo>
                  <a:pt x="137160" y="187452"/>
                </a:lnTo>
                <a:lnTo>
                  <a:pt x="147828" y="187452"/>
                </a:lnTo>
                <a:close/>
              </a:path>
              <a:path w="147954" h="187960">
                <a:moveTo>
                  <a:pt x="18288" y="19812"/>
                </a:moveTo>
                <a:lnTo>
                  <a:pt x="18288" y="10668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147954" h="187960">
                <a:moveTo>
                  <a:pt x="18288" y="169164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169164"/>
                </a:lnTo>
                <a:lnTo>
                  <a:pt x="18288" y="169164"/>
                </a:lnTo>
                <a:close/>
              </a:path>
              <a:path w="147954" h="187960">
                <a:moveTo>
                  <a:pt x="137160" y="169164"/>
                </a:moveTo>
                <a:lnTo>
                  <a:pt x="9144" y="169164"/>
                </a:lnTo>
                <a:lnTo>
                  <a:pt x="18288" y="178308"/>
                </a:lnTo>
                <a:lnTo>
                  <a:pt x="18288" y="187452"/>
                </a:lnTo>
                <a:lnTo>
                  <a:pt x="128016" y="187452"/>
                </a:lnTo>
                <a:lnTo>
                  <a:pt x="128016" y="178308"/>
                </a:lnTo>
                <a:lnTo>
                  <a:pt x="137160" y="169164"/>
                </a:lnTo>
                <a:close/>
              </a:path>
              <a:path w="147954" h="187960">
                <a:moveTo>
                  <a:pt x="18288" y="187452"/>
                </a:moveTo>
                <a:lnTo>
                  <a:pt x="18288" y="178308"/>
                </a:lnTo>
                <a:lnTo>
                  <a:pt x="9144" y="169164"/>
                </a:lnTo>
                <a:lnTo>
                  <a:pt x="9144" y="187452"/>
                </a:lnTo>
                <a:lnTo>
                  <a:pt x="18288" y="187452"/>
                </a:lnTo>
                <a:close/>
              </a:path>
              <a:path w="147954" h="187960">
                <a:moveTo>
                  <a:pt x="137160" y="19812"/>
                </a:moveTo>
                <a:lnTo>
                  <a:pt x="128016" y="10668"/>
                </a:lnTo>
                <a:lnTo>
                  <a:pt x="128016" y="19812"/>
                </a:lnTo>
                <a:lnTo>
                  <a:pt x="137160" y="19812"/>
                </a:lnTo>
                <a:close/>
              </a:path>
              <a:path w="147954" h="187960">
                <a:moveTo>
                  <a:pt x="137160" y="169164"/>
                </a:moveTo>
                <a:lnTo>
                  <a:pt x="137160" y="19812"/>
                </a:lnTo>
                <a:lnTo>
                  <a:pt x="128016" y="19812"/>
                </a:lnTo>
                <a:lnTo>
                  <a:pt x="128016" y="169164"/>
                </a:lnTo>
                <a:lnTo>
                  <a:pt x="137160" y="169164"/>
                </a:lnTo>
                <a:close/>
              </a:path>
              <a:path w="147954" h="187960">
                <a:moveTo>
                  <a:pt x="137160" y="187452"/>
                </a:moveTo>
                <a:lnTo>
                  <a:pt x="137160" y="169164"/>
                </a:lnTo>
                <a:lnTo>
                  <a:pt x="128016" y="178308"/>
                </a:lnTo>
                <a:lnTo>
                  <a:pt x="128016" y="187452"/>
                </a:lnTo>
                <a:lnTo>
                  <a:pt x="137160" y="18745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086534" y="2893066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086534" y="2735707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086534" y="3001067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087022" y="2734730"/>
            <a:ext cx="0" cy="265931"/>
          </a:xfrm>
          <a:custGeom>
            <a:avLst/>
            <a:gdLst/>
            <a:ahLst/>
            <a:cxnLst/>
            <a:rect l="l" t="t" r="r" b="b"/>
            <a:pathLst>
              <a:path h="414654">
                <a:moveTo>
                  <a:pt x="0" y="0"/>
                </a:moveTo>
                <a:lnTo>
                  <a:pt x="0" y="414528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169611" y="2734730"/>
            <a:ext cx="0" cy="265931"/>
          </a:xfrm>
          <a:custGeom>
            <a:avLst/>
            <a:gdLst/>
            <a:ahLst/>
            <a:cxnLst/>
            <a:rect l="l" t="t" r="r" b="b"/>
            <a:pathLst>
              <a:path h="414654">
                <a:moveTo>
                  <a:pt x="0" y="0"/>
                </a:moveTo>
                <a:lnTo>
                  <a:pt x="0" y="414528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121720" y="2686837"/>
            <a:ext cx="13846" cy="48055"/>
          </a:xfrm>
          <a:custGeom>
            <a:avLst/>
            <a:gdLst/>
            <a:ahLst/>
            <a:cxnLst/>
            <a:rect l="l" t="t" r="r" b="b"/>
            <a:pathLst>
              <a:path w="21590" h="74929">
                <a:moveTo>
                  <a:pt x="21336" y="0"/>
                </a:moveTo>
                <a:lnTo>
                  <a:pt x="1524" y="0"/>
                </a:lnTo>
                <a:lnTo>
                  <a:pt x="0" y="74676"/>
                </a:lnTo>
                <a:lnTo>
                  <a:pt x="19812" y="74676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8128561" y="3000579"/>
            <a:ext cx="0" cy="172264"/>
          </a:xfrm>
          <a:custGeom>
            <a:avLst/>
            <a:gdLst/>
            <a:ahLst/>
            <a:cxnLst/>
            <a:rect l="l" t="t" r="r" b="b"/>
            <a:pathLst>
              <a:path h="268604">
                <a:moveTo>
                  <a:pt x="0" y="0"/>
                </a:moveTo>
                <a:lnTo>
                  <a:pt x="0" y="26822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086534" y="2687815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086534" y="3173087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6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080669" y="2686837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162770" y="2686837"/>
            <a:ext cx="13846" cy="18733"/>
          </a:xfrm>
          <a:custGeom>
            <a:avLst/>
            <a:gdLst/>
            <a:ahLst/>
            <a:cxnLst/>
            <a:rect l="l" t="t" r="r" b="b"/>
            <a:pathLst>
              <a:path w="21590" h="29210">
                <a:moveTo>
                  <a:pt x="21336" y="28956"/>
                </a:moveTo>
                <a:lnTo>
                  <a:pt x="19812" y="0"/>
                </a:lnTo>
                <a:lnTo>
                  <a:pt x="0" y="1524"/>
                </a:lnTo>
                <a:lnTo>
                  <a:pt x="1524" y="28956"/>
                </a:lnTo>
                <a:lnTo>
                  <a:pt x="21336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080669" y="3154029"/>
            <a:ext cx="13032" cy="18733"/>
          </a:xfrm>
          <a:custGeom>
            <a:avLst/>
            <a:gdLst/>
            <a:ahLst/>
            <a:cxnLst/>
            <a:rect l="l" t="t" r="r" b="b"/>
            <a:pathLst>
              <a:path w="20320" h="29210">
                <a:moveTo>
                  <a:pt x="19812" y="28956"/>
                </a:moveTo>
                <a:lnTo>
                  <a:pt x="18288" y="0"/>
                </a:lnTo>
                <a:lnTo>
                  <a:pt x="0" y="1524"/>
                </a:lnTo>
                <a:lnTo>
                  <a:pt x="1524" y="28956"/>
                </a:lnTo>
                <a:lnTo>
                  <a:pt x="19812" y="2895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6325041" y="1354492"/>
            <a:ext cx="141064" cy="2139256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145" defTabSz="586405">
              <a:lnSpc>
                <a:spcPts val="1058"/>
              </a:lnSpc>
            </a:pPr>
            <a:r>
              <a:rPr sz="898" b="1" dirty="0">
                <a:solidFill>
                  <a:srgbClr val="000065"/>
                </a:solidFill>
                <a:latin typeface="Arial"/>
                <a:cs typeface="Arial"/>
              </a:rPr>
              <a:t>Forza </a:t>
            </a: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muscolare degli </a:t>
            </a:r>
            <a:r>
              <a:rPr sz="898" b="1" dirty="0">
                <a:solidFill>
                  <a:srgbClr val="000065"/>
                </a:solidFill>
                <a:latin typeface="Arial"/>
                <a:cs typeface="Arial"/>
              </a:rPr>
              <a:t>arti inferiori</a:t>
            </a:r>
            <a:r>
              <a:rPr sz="898" b="1" spc="-10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(Kg)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6932895" y="3660378"/>
            <a:ext cx="1238431" cy="330791"/>
          </a:xfrm>
          <a:prstGeom prst="rect">
            <a:avLst/>
          </a:prstGeom>
        </p:spPr>
        <p:txBody>
          <a:bodyPr vert="horz" wrap="square" lIns="0" tIns="28507" rIns="0" bIns="0" rtlCol="0">
            <a:spAutoFit/>
          </a:bodyPr>
          <a:lstStyle/>
          <a:p>
            <a:pPr algn="ctr" defTabSz="586405">
              <a:spcBef>
                <a:spcPts val="224"/>
              </a:spcBef>
              <a:tabLst>
                <a:tab pos="164111" algn="l"/>
                <a:tab pos="330259" algn="l"/>
                <a:tab pos="496408" algn="l"/>
                <a:tab pos="661334" algn="l"/>
                <a:tab pos="826668" algn="l"/>
                <a:tab pos="992816" algn="l"/>
                <a:tab pos="1158149" algn="l"/>
              </a:tabLst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2	3	4	5	6	7	8	9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  <a:p>
            <a:pPr marL="35021" algn="ctr" defTabSz="586405">
              <a:spcBef>
                <a:spcPts val="160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Decadi di</a:t>
            </a:r>
            <a:r>
              <a:rPr sz="898" spc="-2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età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032332" y="3629527"/>
            <a:ext cx="1488886" cy="0"/>
          </a:xfrm>
          <a:custGeom>
            <a:avLst/>
            <a:gdLst/>
            <a:ahLst/>
            <a:cxnLst/>
            <a:rect l="l" t="t" r="r" b="b"/>
            <a:pathLst>
              <a:path w="2321560">
                <a:moveTo>
                  <a:pt x="0" y="0"/>
                </a:moveTo>
                <a:lnTo>
                  <a:pt x="232105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4026467" y="3623174"/>
            <a:ext cx="1500289" cy="13032"/>
          </a:xfrm>
          <a:custGeom>
            <a:avLst/>
            <a:gdLst/>
            <a:ahLst/>
            <a:cxnLst/>
            <a:rect l="l" t="t" r="r" b="b"/>
            <a:pathLst>
              <a:path w="2339340" h="20320">
                <a:moveTo>
                  <a:pt x="2339340" y="19812"/>
                </a:moveTo>
                <a:lnTo>
                  <a:pt x="2339340" y="0"/>
                </a:lnTo>
                <a:lnTo>
                  <a:pt x="0" y="0"/>
                </a:lnTo>
                <a:lnTo>
                  <a:pt x="0" y="19812"/>
                </a:lnTo>
                <a:lnTo>
                  <a:pt x="9144" y="19812"/>
                </a:lnTo>
                <a:lnTo>
                  <a:pt x="9144" y="1524"/>
                </a:lnTo>
                <a:lnTo>
                  <a:pt x="2330196" y="1524"/>
                </a:lnTo>
                <a:lnTo>
                  <a:pt x="2330196" y="19812"/>
                </a:lnTo>
                <a:lnTo>
                  <a:pt x="2339340" y="19812"/>
                </a:lnTo>
                <a:close/>
              </a:path>
              <a:path w="2339340" h="20320">
                <a:moveTo>
                  <a:pt x="2330196" y="1524"/>
                </a:moveTo>
                <a:lnTo>
                  <a:pt x="9144" y="1524"/>
                </a:lnTo>
                <a:lnTo>
                  <a:pt x="17526" y="9906"/>
                </a:lnTo>
                <a:lnTo>
                  <a:pt x="18288" y="9144"/>
                </a:lnTo>
                <a:lnTo>
                  <a:pt x="18288" y="18288"/>
                </a:lnTo>
                <a:lnTo>
                  <a:pt x="2321052" y="18288"/>
                </a:lnTo>
                <a:lnTo>
                  <a:pt x="2321052" y="9144"/>
                </a:lnTo>
                <a:lnTo>
                  <a:pt x="2321814" y="9906"/>
                </a:lnTo>
                <a:lnTo>
                  <a:pt x="2330196" y="1524"/>
                </a:lnTo>
                <a:close/>
              </a:path>
              <a:path w="2339340" h="20320">
                <a:moveTo>
                  <a:pt x="17526" y="9906"/>
                </a:moveTo>
                <a:lnTo>
                  <a:pt x="9144" y="1524"/>
                </a:lnTo>
                <a:lnTo>
                  <a:pt x="9144" y="18288"/>
                </a:lnTo>
                <a:lnTo>
                  <a:pt x="17526" y="9906"/>
                </a:lnTo>
                <a:close/>
              </a:path>
              <a:path w="2339340" h="20320">
                <a:moveTo>
                  <a:pt x="18288" y="18288"/>
                </a:moveTo>
                <a:lnTo>
                  <a:pt x="18288" y="10668"/>
                </a:lnTo>
                <a:lnTo>
                  <a:pt x="17526" y="9906"/>
                </a:lnTo>
                <a:lnTo>
                  <a:pt x="9144" y="18288"/>
                </a:lnTo>
                <a:lnTo>
                  <a:pt x="18288" y="18288"/>
                </a:lnTo>
                <a:close/>
              </a:path>
              <a:path w="2339340" h="20320">
                <a:moveTo>
                  <a:pt x="2330196" y="19812"/>
                </a:moveTo>
                <a:lnTo>
                  <a:pt x="2330196" y="18288"/>
                </a:lnTo>
                <a:lnTo>
                  <a:pt x="9144" y="18288"/>
                </a:lnTo>
                <a:lnTo>
                  <a:pt x="9144" y="19812"/>
                </a:lnTo>
                <a:lnTo>
                  <a:pt x="2330196" y="19812"/>
                </a:lnTo>
                <a:close/>
              </a:path>
              <a:path w="2339340" h="20320">
                <a:moveTo>
                  <a:pt x="18288" y="10668"/>
                </a:moveTo>
                <a:lnTo>
                  <a:pt x="18288" y="9144"/>
                </a:lnTo>
                <a:lnTo>
                  <a:pt x="17526" y="9906"/>
                </a:lnTo>
                <a:lnTo>
                  <a:pt x="18288" y="10668"/>
                </a:lnTo>
                <a:close/>
              </a:path>
              <a:path w="2339340" h="20320">
                <a:moveTo>
                  <a:pt x="2321814" y="9906"/>
                </a:moveTo>
                <a:lnTo>
                  <a:pt x="2321052" y="9144"/>
                </a:lnTo>
                <a:lnTo>
                  <a:pt x="2321052" y="10668"/>
                </a:lnTo>
                <a:lnTo>
                  <a:pt x="2321814" y="9906"/>
                </a:lnTo>
                <a:close/>
              </a:path>
              <a:path w="2339340" h="20320">
                <a:moveTo>
                  <a:pt x="2330196" y="18288"/>
                </a:moveTo>
                <a:lnTo>
                  <a:pt x="2321814" y="9906"/>
                </a:lnTo>
                <a:lnTo>
                  <a:pt x="2321052" y="10668"/>
                </a:lnTo>
                <a:lnTo>
                  <a:pt x="2321052" y="18288"/>
                </a:lnTo>
                <a:lnTo>
                  <a:pt x="2330196" y="18288"/>
                </a:lnTo>
                <a:close/>
              </a:path>
              <a:path w="2339340" h="20320">
                <a:moveTo>
                  <a:pt x="2330196" y="18288"/>
                </a:moveTo>
                <a:lnTo>
                  <a:pt x="2330196" y="1524"/>
                </a:lnTo>
                <a:lnTo>
                  <a:pt x="2321814" y="9906"/>
                </a:lnTo>
                <a:lnTo>
                  <a:pt x="2330196" y="182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4191646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19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4355847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89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4522003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89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4688158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19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853337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5018515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89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5184671" y="3630016"/>
            <a:ext cx="13846" cy="50906"/>
          </a:xfrm>
          <a:custGeom>
            <a:avLst/>
            <a:gdLst/>
            <a:ahLst/>
            <a:cxnLst/>
            <a:rect l="l" t="t" r="r" b="b"/>
            <a:pathLst>
              <a:path w="21589" h="79375">
                <a:moveTo>
                  <a:pt x="21336" y="0"/>
                </a:moveTo>
                <a:lnTo>
                  <a:pt x="1524" y="0"/>
                </a:lnTo>
                <a:lnTo>
                  <a:pt x="0" y="79248"/>
                </a:lnTo>
                <a:lnTo>
                  <a:pt x="19812" y="79248"/>
                </a:lnTo>
                <a:lnTo>
                  <a:pt x="21336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349849" y="3630016"/>
            <a:ext cx="13032" cy="50906"/>
          </a:xfrm>
          <a:custGeom>
            <a:avLst/>
            <a:gdLst/>
            <a:ahLst/>
            <a:cxnLst/>
            <a:rect l="l" t="t" r="r" b="b"/>
            <a:pathLst>
              <a:path w="20320" h="79375">
                <a:moveTo>
                  <a:pt x="19812" y="0"/>
                </a:moveTo>
                <a:lnTo>
                  <a:pt x="1524" y="0"/>
                </a:lnTo>
                <a:lnTo>
                  <a:pt x="0" y="79248"/>
                </a:lnTo>
                <a:lnTo>
                  <a:pt x="18288" y="79248"/>
                </a:lnTo>
                <a:lnTo>
                  <a:pt x="19812" y="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4031843" y="2422943"/>
            <a:ext cx="0" cy="1206259"/>
          </a:xfrm>
          <a:custGeom>
            <a:avLst/>
            <a:gdLst/>
            <a:ahLst/>
            <a:cxnLst/>
            <a:rect l="l" t="t" r="r" b="b"/>
            <a:pathLst>
              <a:path h="1880870">
                <a:moveTo>
                  <a:pt x="0" y="0"/>
                </a:moveTo>
                <a:lnTo>
                  <a:pt x="0" y="18806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4025490" y="2422943"/>
            <a:ext cx="13032" cy="1211960"/>
          </a:xfrm>
          <a:custGeom>
            <a:avLst/>
            <a:gdLst/>
            <a:ahLst/>
            <a:cxnLst/>
            <a:rect l="l" t="t" r="r" b="b"/>
            <a:pathLst>
              <a:path w="20319" h="1889760">
                <a:moveTo>
                  <a:pt x="19812" y="1889759"/>
                </a:moveTo>
                <a:lnTo>
                  <a:pt x="19812" y="0"/>
                </a:lnTo>
                <a:lnTo>
                  <a:pt x="0" y="0"/>
                </a:lnTo>
                <a:lnTo>
                  <a:pt x="0" y="1889759"/>
                </a:lnTo>
                <a:lnTo>
                  <a:pt x="1524" y="1889759"/>
                </a:lnTo>
                <a:lnTo>
                  <a:pt x="1524" y="1880615"/>
                </a:lnTo>
                <a:lnTo>
                  <a:pt x="9144" y="1872995"/>
                </a:lnTo>
                <a:lnTo>
                  <a:pt x="9144" y="1871471"/>
                </a:lnTo>
                <a:lnTo>
                  <a:pt x="10668" y="1871471"/>
                </a:lnTo>
                <a:lnTo>
                  <a:pt x="10668" y="1872995"/>
                </a:lnTo>
                <a:lnTo>
                  <a:pt x="18288" y="1880615"/>
                </a:lnTo>
                <a:lnTo>
                  <a:pt x="18288" y="1889759"/>
                </a:lnTo>
                <a:lnTo>
                  <a:pt x="19812" y="1889759"/>
                </a:lnTo>
                <a:close/>
              </a:path>
              <a:path w="20319" h="1889760">
                <a:moveTo>
                  <a:pt x="18288" y="1889759"/>
                </a:moveTo>
                <a:lnTo>
                  <a:pt x="18288" y="1880615"/>
                </a:lnTo>
                <a:lnTo>
                  <a:pt x="9906" y="1872233"/>
                </a:lnTo>
                <a:lnTo>
                  <a:pt x="1524" y="1880615"/>
                </a:lnTo>
                <a:lnTo>
                  <a:pt x="1524" y="1889759"/>
                </a:lnTo>
                <a:lnTo>
                  <a:pt x="18288" y="1889759"/>
                </a:lnTo>
                <a:close/>
              </a:path>
              <a:path w="20319" h="1889760">
                <a:moveTo>
                  <a:pt x="10668" y="1871471"/>
                </a:moveTo>
                <a:lnTo>
                  <a:pt x="9144" y="1871471"/>
                </a:lnTo>
                <a:lnTo>
                  <a:pt x="9906" y="1872233"/>
                </a:lnTo>
                <a:lnTo>
                  <a:pt x="10668" y="1871471"/>
                </a:lnTo>
                <a:close/>
              </a:path>
              <a:path w="20319" h="1889760">
                <a:moveTo>
                  <a:pt x="9906" y="1872233"/>
                </a:moveTo>
                <a:lnTo>
                  <a:pt x="9144" y="1871471"/>
                </a:lnTo>
                <a:lnTo>
                  <a:pt x="9144" y="1872995"/>
                </a:lnTo>
                <a:lnTo>
                  <a:pt x="9906" y="1872233"/>
                </a:lnTo>
                <a:close/>
              </a:path>
              <a:path w="20319" h="1889760">
                <a:moveTo>
                  <a:pt x="10668" y="1872995"/>
                </a:moveTo>
                <a:lnTo>
                  <a:pt x="10668" y="1871471"/>
                </a:lnTo>
                <a:lnTo>
                  <a:pt x="9906" y="1872233"/>
                </a:lnTo>
                <a:lnTo>
                  <a:pt x="10668" y="1872995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3981508" y="3340710"/>
            <a:ext cx="50091" cy="13846"/>
          </a:xfrm>
          <a:custGeom>
            <a:avLst/>
            <a:gdLst/>
            <a:ahLst/>
            <a:cxnLst/>
            <a:rect l="l" t="t" r="r" b="b"/>
            <a:pathLst>
              <a:path w="78105" h="21589">
                <a:moveTo>
                  <a:pt x="77724" y="21336"/>
                </a:moveTo>
                <a:lnTo>
                  <a:pt x="77724" y="1524"/>
                </a:lnTo>
                <a:lnTo>
                  <a:pt x="0" y="0"/>
                </a:lnTo>
                <a:lnTo>
                  <a:pt x="0" y="19812"/>
                </a:lnTo>
                <a:lnTo>
                  <a:pt x="77724" y="2133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981508" y="2876451"/>
            <a:ext cx="50091" cy="13846"/>
          </a:xfrm>
          <a:custGeom>
            <a:avLst/>
            <a:gdLst/>
            <a:ahLst/>
            <a:cxnLst/>
            <a:rect l="l" t="t" r="r" b="b"/>
            <a:pathLst>
              <a:path w="78105" h="21589">
                <a:moveTo>
                  <a:pt x="77724" y="21336"/>
                </a:moveTo>
                <a:lnTo>
                  <a:pt x="77724" y="1524"/>
                </a:lnTo>
                <a:lnTo>
                  <a:pt x="0" y="0"/>
                </a:lnTo>
                <a:lnTo>
                  <a:pt x="0" y="19812"/>
                </a:lnTo>
                <a:lnTo>
                  <a:pt x="77724" y="21336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3981514" y="2422943"/>
            <a:ext cx="50091" cy="2036"/>
          </a:xfrm>
          <a:custGeom>
            <a:avLst/>
            <a:gdLst/>
            <a:ahLst/>
            <a:cxnLst/>
            <a:rect l="l" t="t" r="r" b="b"/>
            <a:pathLst>
              <a:path w="78105" h="3175">
                <a:moveTo>
                  <a:pt x="77715" y="3047"/>
                </a:moveTo>
                <a:lnTo>
                  <a:pt x="77715" y="0"/>
                </a:lnTo>
                <a:lnTo>
                  <a:pt x="0" y="0"/>
                </a:lnTo>
                <a:lnTo>
                  <a:pt x="77715" y="3047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5522358" y="2422943"/>
            <a:ext cx="0" cy="1206259"/>
          </a:xfrm>
          <a:custGeom>
            <a:avLst/>
            <a:gdLst/>
            <a:ahLst/>
            <a:cxnLst/>
            <a:rect l="l" t="t" r="r" b="b"/>
            <a:pathLst>
              <a:path h="1880870">
                <a:moveTo>
                  <a:pt x="0" y="0"/>
                </a:moveTo>
                <a:lnTo>
                  <a:pt x="0" y="18806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5516005" y="2422943"/>
            <a:ext cx="13032" cy="1211960"/>
          </a:xfrm>
          <a:custGeom>
            <a:avLst/>
            <a:gdLst/>
            <a:ahLst/>
            <a:cxnLst/>
            <a:rect l="l" t="t" r="r" b="b"/>
            <a:pathLst>
              <a:path w="20320" h="1889760">
                <a:moveTo>
                  <a:pt x="19812" y="1889759"/>
                </a:moveTo>
                <a:lnTo>
                  <a:pt x="19812" y="0"/>
                </a:lnTo>
                <a:lnTo>
                  <a:pt x="0" y="0"/>
                </a:lnTo>
                <a:lnTo>
                  <a:pt x="0" y="1889759"/>
                </a:lnTo>
                <a:lnTo>
                  <a:pt x="1524" y="1889759"/>
                </a:lnTo>
                <a:lnTo>
                  <a:pt x="1524" y="1880615"/>
                </a:lnTo>
                <a:lnTo>
                  <a:pt x="9144" y="1872995"/>
                </a:lnTo>
                <a:lnTo>
                  <a:pt x="9144" y="1871471"/>
                </a:lnTo>
                <a:lnTo>
                  <a:pt x="10668" y="1871471"/>
                </a:lnTo>
                <a:lnTo>
                  <a:pt x="10668" y="1872995"/>
                </a:lnTo>
                <a:lnTo>
                  <a:pt x="18288" y="1880615"/>
                </a:lnTo>
                <a:lnTo>
                  <a:pt x="18288" y="1889759"/>
                </a:lnTo>
                <a:lnTo>
                  <a:pt x="19812" y="1889759"/>
                </a:lnTo>
                <a:close/>
              </a:path>
              <a:path w="20320" h="1889760">
                <a:moveTo>
                  <a:pt x="18288" y="1889759"/>
                </a:moveTo>
                <a:lnTo>
                  <a:pt x="18288" y="1880615"/>
                </a:lnTo>
                <a:lnTo>
                  <a:pt x="9906" y="1872233"/>
                </a:lnTo>
                <a:lnTo>
                  <a:pt x="1524" y="1880615"/>
                </a:lnTo>
                <a:lnTo>
                  <a:pt x="1524" y="1889759"/>
                </a:lnTo>
                <a:lnTo>
                  <a:pt x="18288" y="1889759"/>
                </a:lnTo>
                <a:close/>
              </a:path>
              <a:path w="20320" h="1889760">
                <a:moveTo>
                  <a:pt x="10668" y="1871471"/>
                </a:moveTo>
                <a:lnTo>
                  <a:pt x="9144" y="1871471"/>
                </a:lnTo>
                <a:lnTo>
                  <a:pt x="9906" y="1872233"/>
                </a:lnTo>
                <a:lnTo>
                  <a:pt x="10668" y="1871471"/>
                </a:lnTo>
                <a:close/>
              </a:path>
              <a:path w="20320" h="1889760">
                <a:moveTo>
                  <a:pt x="9906" y="1872233"/>
                </a:moveTo>
                <a:lnTo>
                  <a:pt x="9144" y="1871471"/>
                </a:lnTo>
                <a:lnTo>
                  <a:pt x="9144" y="1872995"/>
                </a:lnTo>
                <a:lnTo>
                  <a:pt x="9906" y="1872233"/>
                </a:lnTo>
                <a:close/>
              </a:path>
              <a:path w="20320" h="1889760">
                <a:moveTo>
                  <a:pt x="10668" y="1872995"/>
                </a:moveTo>
                <a:lnTo>
                  <a:pt x="10668" y="1871471"/>
                </a:lnTo>
                <a:lnTo>
                  <a:pt x="9906" y="1872233"/>
                </a:lnTo>
                <a:lnTo>
                  <a:pt x="10668" y="1872995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3859013" y="3280761"/>
            <a:ext cx="802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2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859013" y="2815525"/>
            <a:ext cx="802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4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3859013" y="2350289"/>
            <a:ext cx="80227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6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4156460" y="2422943"/>
            <a:ext cx="82263" cy="268781"/>
          </a:xfrm>
          <a:custGeom>
            <a:avLst/>
            <a:gdLst/>
            <a:ahLst/>
            <a:cxnLst/>
            <a:rect l="l" t="t" r="r" b="b"/>
            <a:pathLst>
              <a:path w="128269" h="419100">
                <a:moveTo>
                  <a:pt x="128016" y="0"/>
                </a:moveTo>
                <a:lnTo>
                  <a:pt x="0" y="0"/>
                </a:lnTo>
                <a:lnTo>
                  <a:pt x="0" y="419099"/>
                </a:lnTo>
                <a:lnTo>
                  <a:pt x="128016" y="419099"/>
                </a:lnTo>
                <a:lnTo>
                  <a:pt x="128016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4150596" y="2422943"/>
            <a:ext cx="94888" cy="275705"/>
          </a:xfrm>
          <a:custGeom>
            <a:avLst/>
            <a:gdLst/>
            <a:ahLst/>
            <a:cxnLst/>
            <a:rect l="l" t="t" r="r" b="b"/>
            <a:pathLst>
              <a:path w="147955" h="429895">
                <a:moveTo>
                  <a:pt x="18288" y="409955"/>
                </a:moveTo>
                <a:lnTo>
                  <a:pt x="18288" y="0"/>
                </a:lnTo>
                <a:lnTo>
                  <a:pt x="0" y="0"/>
                </a:lnTo>
                <a:lnTo>
                  <a:pt x="0" y="429767"/>
                </a:lnTo>
                <a:lnTo>
                  <a:pt x="9144" y="429767"/>
                </a:lnTo>
                <a:lnTo>
                  <a:pt x="9144" y="409955"/>
                </a:lnTo>
                <a:lnTo>
                  <a:pt x="18288" y="409955"/>
                </a:lnTo>
                <a:close/>
              </a:path>
              <a:path w="147955" h="429895">
                <a:moveTo>
                  <a:pt x="137160" y="409955"/>
                </a:moveTo>
                <a:lnTo>
                  <a:pt x="9144" y="409955"/>
                </a:lnTo>
                <a:lnTo>
                  <a:pt x="18288" y="419099"/>
                </a:lnTo>
                <a:lnTo>
                  <a:pt x="18288" y="429767"/>
                </a:lnTo>
                <a:lnTo>
                  <a:pt x="128016" y="429767"/>
                </a:lnTo>
                <a:lnTo>
                  <a:pt x="128016" y="419099"/>
                </a:lnTo>
                <a:lnTo>
                  <a:pt x="137160" y="409955"/>
                </a:lnTo>
                <a:close/>
              </a:path>
              <a:path w="147955" h="429895">
                <a:moveTo>
                  <a:pt x="18288" y="429767"/>
                </a:moveTo>
                <a:lnTo>
                  <a:pt x="18288" y="419099"/>
                </a:lnTo>
                <a:lnTo>
                  <a:pt x="9144" y="409955"/>
                </a:lnTo>
                <a:lnTo>
                  <a:pt x="9144" y="429767"/>
                </a:lnTo>
                <a:lnTo>
                  <a:pt x="18288" y="429767"/>
                </a:lnTo>
                <a:close/>
              </a:path>
              <a:path w="147955" h="429895">
                <a:moveTo>
                  <a:pt x="147828" y="429767"/>
                </a:moveTo>
                <a:lnTo>
                  <a:pt x="147828" y="0"/>
                </a:lnTo>
                <a:lnTo>
                  <a:pt x="128016" y="0"/>
                </a:lnTo>
                <a:lnTo>
                  <a:pt x="128016" y="409955"/>
                </a:lnTo>
                <a:lnTo>
                  <a:pt x="137160" y="409955"/>
                </a:lnTo>
                <a:lnTo>
                  <a:pt x="137160" y="429767"/>
                </a:lnTo>
                <a:lnTo>
                  <a:pt x="147828" y="429767"/>
                </a:lnTo>
                <a:close/>
              </a:path>
              <a:path w="147955" h="429895">
                <a:moveTo>
                  <a:pt x="137160" y="429767"/>
                </a:moveTo>
                <a:lnTo>
                  <a:pt x="137160" y="409955"/>
                </a:lnTo>
                <a:lnTo>
                  <a:pt x="128016" y="419099"/>
                </a:lnTo>
                <a:lnTo>
                  <a:pt x="128016" y="429767"/>
                </a:lnTo>
                <a:lnTo>
                  <a:pt x="137160" y="429767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4156460" y="2692702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4157223" y="2422943"/>
            <a:ext cx="0" cy="268781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099"/>
                </a:lnTo>
              </a:path>
            </a:pathLst>
          </a:custGeom>
          <a:ln w="18955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4239812" y="2422943"/>
            <a:ext cx="0" cy="268781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9099"/>
                </a:lnTo>
              </a:path>
            </a:pathLst>
          </a:custGeom>
          <a:ln w="20479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4197999" y="2691725"/>
            <a:ext cx="0" cy="566884"/>
          </a:xfrm>
          <a:custGeom>
            <a:avLst/>
            <a:gdLst/>
            <a:ahLst/>
            <a:cxnLst/>
            <a:rect l="l" t="t" r="r" b="b"/>
            <a:pathLst>
              <a:path h="883920">
                <a:moveTo>
                  <a:pt x="0" y="0"/>
                </a:moveTo>
                <a:lnTo>
                  <a:pt x="0" y="88392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4156460" y="3258609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4150595" y="3237107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19" h="33654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4232696" y="3237107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4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4320661" y="2422943"/>
            <a:ext cx="83077" cy="226835"/>
          </a:xfrm>
          <a:custGeom>
            <a:avLst/>
            <a:gdLst/>
            <a:ahLst/>
            <a:cxnLst/>
            <a:rect l="l" t="t" r="r" b="b"/>
            <a:pathLst>
              <a:path w="129539" h="353695">
                <a:moveTo>
                  <a:pt x="129540" y="0"/>
                </a:moveTo>
                <a:lnTo>
                  <a:pt x="0" y="0"/>
                </a:lnTo>
                <a:lnTo>
                  <a:pt x="0" y="353567"/>
                </a:lnTo>
                <a:lnTo>
                  <a:pt x="129540" y="353567"/>
                </a:lnTo>
                <a:lnTo>
                  <a:pt x="12954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4314797" y="2422943"/>
            <a:ext cx="94888" cy="232944"/>
          </a:xfrm>
          <a:custGeom>
            <a:avLst/>
            <a:gdLst/>
            <a:ahLst/>
            <a:cxnLst/>
            <a:rect l="l" t="t" r="r" b="b"/>
            <a:pathLst>
              <a:path w="147955" h="363220">
                <a:moveTo>
                  <a:pt x="18288" y="342899"/>
                </a:moveTo>
                <a:lnTo>
                  <a:pt x="18288" y="0"/>
                </a:lnTo>
                <a:lnTo>
                  <a:pt x="0" y="0"/>
                </a:lnTo>
                <a:lnTo>
                  <a:pt x="0" y="362711"/>
                </a:lnTo>
                <a:lnTo>
                  <a:pt x="9144" y="362711"/>
                </a:lnTo>
                <a:lnTo>
                  <a:pt x="9144" y="342899"/>
                </a:lnTo>
                <a:lnTo>
                  <a:pt x="18288" y="342899"/>
                </a:lnTo>
                <a:close/>
              </a:path>
              <a:path w="147955" h="363220">
                <a:moveTo>
                  <a:pt x="138684" y="342899"/>
                </a:moveTo>
                <a:lnTo>
                  <a:pt x="9144" y="342899"/>
                </a:lnTo>
                <a:lnTo>
                  <a:pt x="18288" y="353567"/>
                </a:lnTo>
                <a:lnTo>
                  <a:pt x="18288" y="362711"/>
                </a:lnTo>
                <a:lnTo>
                  <a:pt x="129540" y="362711"/>
                </a:lnTo>
                <a:lnTo>
                  <a:pt x="129540" y="353567"/>
                </a:lnTo>
                <a:lnTo>
                  <a:pt x="138684" y="342899"/>
                </a:lnTo>
                <a:close/>
              </a:path>
              <a:path w="147955" h="363220">
                <a:moveTo>
                  <a:pt x="18288" y="362711"/>
                </a:moveTo>
                <a:lnTo>
                  <a:pt x="18288" y="353567"/>
                </a:lnTo>
                <a:lnTo>
                  <a:pt x="9144" y="342899"/>
                </a:lnTo>
                <a:lnTo>
                  <a:pt x="9144" y="362711"/>
                </a:lnTo>
                <a:lnTo>
                  <a:pt x="18288" y="362711"/>
                </a:lnTo>
                <a:close/>
              </a:path>
              <a:path w="147955" h="363220">
                <a:moveTo>
                  <a:pt x="147828" y="362711"/>
                </a:moveTo>
                <a:lnTo>
                  <a:pt x="147828" y="0"/>
                </a:lnTo>
                <a:lnTo>
                  <a:pt x="129540" y="0"/>
                </a:lnTo>
                <a:lnTo>
                  <a:pt x="129540" y="342899"/>
                </a:lnTo>
                <a:lnTo>
                  <a:pt x="138684" y="342899"/>
                </a:lnTo>
                <a:lnTo>
                  <a:pt x="138684" y="362711"/>
                </a:lnTo>
                <a:lnTo>
                  <a:pt x="147828" y="362711"/>
                </a:lnTo>
                <a:close/>
              </a:path>
              <a:path w="147955" h="363220">
                <a:moveTo>
                  <a:pt x="138684" y="362711"/>
                </a:moveTo>
                <a:lnTo>
                  <a:pt x="138684" y="342899"/>
                </a:lnTo>
                <a:lnTo>
                  <a:pt x="129540" y="353567"/>
                </a:lnTo>
                <a:lnTo>
                  <a:pt x="129540" y="362711"/>
                </a:lnTo>
                <a:lnTo>
                  <a:pt x="138684" y="362711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4320661" y="2649697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4321431" y="2422943"/>
            <a:ext cx="0" cy="22683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567"/>
                </a:lnTo>
              </a:path>
            </a:pathLst>
          </a:custGeom>
          <a:ln w="18933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4404998" y="2422943"/>
            <a:ext cx="0" cy="226835"/>
          </a:xfrm>
          <a:custGeom>
            <a:avLst/>
            <a:gdLst/>
            <a:ahLst/>
            <a:cxnLst/>
            <a:rect l="l" t="t" r="r" b="b"/>
            <a:pathLst>
              <a:path h="353695">
                <a:moveTo>
                  <a:pt x="0" y="0"/>
                </a:moveTo>
                <a:lnTo>
                  <a:pt x="0" y="353567"/>
                </a:lnTo>
              </a:path>
            </a:pathLst>
          </a:custGeom>
          <a:ln w="20457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362689" y="2649697"/>
            <a:ext cx="0" cy="529011"/>
          </a:xfrm>
          <a:custGeom>
            <a:avLst/>
            <a:gdLst/>
            <a:ahLst/>
            <a:cxnLst/>
            <a:rect l="l" t="t" r="r" b="b"/>
            <a:pathLst>
              <a:path h="824864">
                <a:moveTo>
                  <a:pt x="0" y="0"/>
                </a:moveTo>
                <a:lnTo>
                  <a:pt x="0" y="824484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4320661" y="317944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4314796" y="3157938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19" h="33654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4397875" y="3157938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4">
                <a:moveTo>
                  <a:pt x="21336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4486817" y="2422943"/>
            <a:ext cx="83077" cy="42353"/>
          </a:xfrm>
          <a:custGeom>
            <a:avLst/>
            <a:gdLst/>
            <a:ahLst/>
            <a:cxnLst/>
            <a:rect l="l" t="t" r="r" b="b"/>
            <a:pathLst>
              <a:path w="129539" h="66039">
                <a:moveTo>
                  <a:pt x="0" y="65531"/>
                </a:moveTo>
                <a:lnTo>
                  <a:pt x="129540" y="65531"/>
                </a:lnTo>
                <a:lnTo>
                  <a:pt x="129540" y="0"/>
                </a:lnTo>
                <a:lnTo>
                  <a:pt x="0" y="0"/>
                </a:lnTo>
                <a:lnTo>
                  <a:pt x="0" y="65531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4479975" y="2422943"/>
            <a:ext cx="96110" cy="48055"/>
          </a:xfrm>
          <a:custGeom>
            <a:avLst/>
            <a:gdLst/>
            <a:ahLst/>
            <a:cxnLst/>
            <a:rect l="l" t="t" r="r" b="b"/>
            <a:pathLst>
              <a:path w="149860" h="74929">
                <a:moveTo>
                  <a:pt x="19812" y="56387"/>
                </a:moveTo>
                <a:lnTo>
                  <a:pt x="19812" y="0"/>
                </a:lnTo>
                <a:lnTo>
                  <a:pt x="0" y="0"/>
                </a:lnTo>
                <a:lnTo>
                  <a:pt x="0" y="74675"/>
                </a:lnTo>
                <a:lnTo>
                  <a:pt x="10668" y="74675"/>
                </a:lnTo>
                <a:lnTo>
                  <a:pt x="10668" y="56387"/>
                </a:lnTo>
                <a:lnTo>
                  <a:pt x="19812" y="56387"/>
                </a:lnTo>
                <a:close/>
              </a:path>
              <a:path w="149860" h="74929">
                <a:moveTo>
                  <a:pt x="140208" y="56387"/>
                </a:moveTo>
                <a:lnTo>
                  <a:pt x="10668" y="56387"/>
                </a:lnTo>
                <a:lnTo>
                  <a:pt x="19812" y="65531"/>
                </a:lnTo>
                <a:lnTo>
                  <a:pt x="19812" y="74675"/>
                </a:lnTo>
                <a:lnTo>
                  <a:pt x="131064" y="74675"/>
                </a:lnTo>
                <a:lnTo>
                  <a:pt x="131064" y="65531"/>
                </a:lnTo>
                <a:lnTo>
                  <a:pt x="140208" y="56387"/>
                </a:lnTo>
                <a:close/>
              </a:path>
              <a:path w="149860" h="74929">
                <a:moveTo>
                  <a:pt x="19812" y="74675"/>
                </a:moveTo>
                <a:lnTo>
                  <a:pt x="19812" y="65531"/>
                </a:lnTo>
                <a:lnTo>
                  <a:pt x="10668" y="56387"/>
                </a:lnTo>
                <a:lnTo>
                  <a:pt x="10668" y="74675"/>
                </a:lnTo>
                <a:lnTo>
                  <a:pt x="19812" y="74675"/>
                </a:lnTo>
                <a:close/>
              </a:path>
              <a:path w="149860" h="74929">
                <a:moveTo>
                  <a:pt x="149352" y="74675"/>
                </a:moveTo>
                <a:lnTo>
                  <a:pt x="149352" y="0"/>
                </a:lnTo>
                <a:lnTo>
                  <a:pt x="131064" y="0"/>
                </a:lnTo>
                <a:lnTo>
                  <a:pt x="131064" y="56387"/>
                </a:lnTo>
                <a:lnTo>
                  <a:pt x="140208" y="56387"/>
                </a:lnTo>
                <a:lnTo>
                  <a:pt x="140208" y="74675"/>
                </a:lnTo>
                <a:lnTo>
                  <a:pt x="149352" y="74675"/>
                </a:lnTo>
                <a:close/>
              </a:path>
              <a:path w="149860" h="74929">
                <a:moveTo>
                  <a:pt x="140208" y="74675"/>
                </a:moveTo>
                <a:lnTo>
                  <a:pt x="140208" y="56387"/>
                </a:lnTo>
                <a:lnTo>
                  <a:pt x="131064" y="65531"/>
                </a:lnTo>
                <a:lnTo>
                  <a:pt x="131064" y="74675"/>
                </a:lnTo>
                <a:lnTo>
                  <a:pt x="140208" y="74675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4486817" y="2464971"/>
            <a:ext cx="83077" cy="373443"/>
          </a:xfrm>
          <a:custGeom>
            <a:avLst/>
            <a:gdLst/>
            <a:ahLst/>
            <a:cxnLst/>
            <a:rect l="l" t="t" r="r" b="b"/>
            <a:pathLst>
              <a:path w="129539" h="582295">
                <a:moveTo>
                  <a:pt x="0" y="0"/>
                </a:moveTo>
                <a:lnTo>
                  <a:pt x="0" y="582168"/>
                </a:lnTo>
                <a:lnTo>
                  <a:pt x="129540" y="582168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4479975" y="2459106"/>
            <a:ext cx="96110" cy="386068"/>
          </a:xfrm>
          <a:custGeom>
            <a:avLst/>
            <a:gdLst/>
            <a:ahLst/>
            <a:cxnLst/>
            <a:rect l="l" t="t" r="r" b="b"/>
            <a:pathLst>
              <a:path w="149860" h="601979">
                <a:moveTo>
                  <a:pt x="149352" y="601980"/>
                </a:moveTo>
                <a:lnTo>
                  <a:pt x="149352" y="0"/>
                </a:lnTo>
                <a:lnTo>
                  <a:pt x="0" y="0"/>
                </a:lnTo>
                <a:lnTo>
                  <a:pt x="0" y="601980"/>
                </a:lnTo>
                <a:lnTo>
                  <a:pt x="10668" y="601980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601980"/>
                </a:lnTo>
                <a:lnTo>
                  <a:pt x="149352" y="601980"/>
                </a:lnTo>
                <a:close/>
              </a:path>
              <a:path w="149860" h="601979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60" h="601979">
                <a:moveTo>
                  <a:pt x="19812" y="582168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582168"/>
                </a:lnTo>
                <a:lnTo>
                  <a:pt x="19812" y="582168"/>
                </a:lnTo>
                <a:close/>
              </a:path>
              <a:path w="149860" h="601979">
                <a:moveTo>
                  <a:pt x="140208" y="582168"/>
                </a:moveTo>
                <a:lnTo>
                  <a:pt x="10668" y="582168"/>
                </a:lnTo>
                <a:lnTo>
                  <a:pt x="19812" y="591312"/>
                </a:lnTo>
                <a:lnTo>
                  <a:pt x="19812" y="601980"/>
                </a:lnTo>
                <a:lnTo>
                  <a:pt x="131064" y="601980"/>
                </a:lnTo>
                <a:lnTo>
                  <a:pt x="131064" y="591312"/>
                </a:lnTo>
                <a:lnTo>
                  <a:pt x="140208" y="582168"/>
                </a:lnTo>
                <a:close/>
              </a:path>
              <a:path w="149860" h="601979">
                <a:moveTo>
                  <a:pt x="19812" y="601980"/>
                </a:moveTo>
                <a:lnTo>
                  <a:pt x="19812" y="591312"/>
                </a:lnTo>
                <a:lnTo>
                  <a:pt x="10668" y="582168"/>
                </a:lnTo>
                <a:lnTo>
                  <a:pt x="10668" y="601980"/>
                </a:lnTo>
                <a:lnTo>
                  <a:pt x="19812" y="601980"/>
                </a:lnTo>
                <a:close/>
              </a:path>
              <a:path w="149860" h="601979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601979">
                <a:moveTo>
                  <a:pt x="140208" y="582168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582168"/>
                </a:lnTo>
                <a:lnTo>
                  <a:pt x="140208" y="582168"/>
                </a:lnTo>
                <a:close/>
              </a:path>
              <a:path w="149860" h="601979">
                <a:moveTo>
                  <a:pt x="140208" y="601980"/>
                </a:moveTo>
                <a:lnTo>
                  <a:pt x="140208" y="582168"/>
                </a:lnTo>
                <a:lnTo>
                  <a:pt x="131064" y="591312"/>
                </a:lnTo>
                <a:lnTo>
                  <a:pt x="131064" y="601980"/>
                </a:lnTo>
                <a:lnTo>
                  <a:pt x="140208" y="6019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4486817" y="2465459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4486817" y="283931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4487049" y="2422943"/>
            <a:ext cx="0" cy="41539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699"/>
                </a:lnTo>
              </a:path>
            </a:pathLst>
          </a:custGeom>
          <a:ln w="20610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4570615" y="2422943"/>
            <a:ext cx="0" cy="415390"/>
          </a:xfrm>
          <a:custGeom>
            <a:avLst/>
            <a:gdLst/>
            <a:ahLst/>
            <a:cxnLst/>
            <a:rect l="l" t="t" r="r" b="b"/>
            <a:pathLst>
              <a:path h="647700">
                <a:moveTo>
                  <a:pt x="0" y="0"/>
                </a:moveTo>
                <a:lnTo>
                  <a:pt x="0" y="647699"/>
                </a:lnTo>
              </a:path>
            </a:pathLst>
          </a:custGeom>
          <a:ln w="1908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4528844" y="2838333"/>
            <a:ext cx="0" cy="263079"/>
          </a:xfrm>
          <a:custGeom>
            <a:avLst/>
            <a:gdLst/>
            <a:ahLst/>
            <a:cxnLst/>
            <a:rect l="l" t="t" r="r" b="b"/>
            <a:pathLst>
              <a:path h="410210">
                <a:moveTo>
                  <a:pt x="0" y="0"/>
                </a:moveTo>
                <a:lnTo>
                  <a:pt x="0" y="40995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4486817" y="3102227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4479975" y="3080725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4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4564030" y="3080725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19" h="33654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4651995" y="2422943"/>
            <a:ext cx="84300" cy="182853"/>
          </a:xfrm>
          <a:custGeom>
            <a:avLst/>
            <a:gdLst/>
            <a:ahLst/>
            <a:cxnLst/>
            <a:rect l="l" t="t" r="r" b="b"/>
            <a:pathLst>
              <a:path w="131444" h="285114">
                <a:moveTo>
                  <a:pt x="131064" y="0"/>
                </a:moveTo>
                <a:lnTo>
                  <a:pt x="0" y="0"/>
                </a:lnTo>
                <a:lnTo>
                  <a:pt x="0" y="284987"/>
                </a:lnTo>
                <a:lnTo>
                  <a:pt x="131064" y="284987"/>
                </a:lnTo>
                <a:lnTo>
                  <a:pt x="131064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4646131" y="2422943"/>
            <a:ext cx="96110" cy="188962"/>
          </a:xfrm>
          <a:custGeom>
            <a:avLst/>
            <a:gdLst/>
            <a:ahLst/>
            <a:cxnLst/>
            <a:rect l="l" t="t" r="r" b="b"/>
            <a:pathLst>
              <a:path w="149860" h="294639">
                <a:moveTo>
                  <a:pt x="19812" y="275843"/>
                </a:moveTo>
                <a:lnTo>
                  <a:pt x="19812" y="0"/>
                </a:lnTo>
                <a:lnTo>
                  <a:pt x="0" y="0"/>
                </a:lnTo>
                <a:lnTo>
                  <a:pt x="0" y="294131"/>
                </a:lnTo>
                <a:lnTo>
                  <a:pt x="9144" y="294131"/>
                </a:lnTo>
                <a:lnTo>
                  <a:pt x="9144" y="275843"/>
                </a:lnTo>
                <a:lnTo>
                  <a:pt x="19812" y="275843"/>
                </a:lnTo>
                <a:close/>
              </a:path>
              <a:path w="149860" h="294639">
                <a:moveTo>
                  <a:pt x="140208" y="275843"/>
                </a:moveTo>
                <a:lnTo>
                  <a:pt x="9144" y="275843"/>
                </a:lnTo>
                <a:lnTo>
                  <a:pt x="19812" y="284987"/>
                </a:lnTo>
                <a:lnTo>
                  <a:pt x="19812" y="294131"/>
                </a:lnTo>
                <a:lnTo>
                  <a:pt x="131064" y="294131"/>
                </a:lnTo>
                <a:lnTo>
                  <a:pt x="131064" y="284987"/>
                </a:lnTo>
                <a:lnTo>
                  <a:pt x="140208" y="275843"/>
                </a:lnTo>
                <a:close/>
              </a:path>
              <a:path w="149860" h="294639">
                <a:moveTo>
                  <a:pt x="19812" y="294131"/>
                </a:moveTo>
                <a:lnTo>
                  <a:pt x="19812" y="284987"/>
                </a:lnTo>
                <a:lnTo>
                  <a:pt x="9144" y="275843"/>
                </a:lnTo>
                <a:lnTo>
                  <a:pt x="9144" y="294131"/>
                </a:lnTo>
                <a:lnTo>
                  <a:pt x="19812" y="294131"/>
                </a:lnTo>
                <a:close/>
              </a:path>
              <a:path w="149860" h="294639">
                <a:moveTo>
                  <a:pt x="149352" y="294131"/>
                </a:moveTo>
                <a:lnTo>
                  <a:pt x="149352" y="0"/>
                </a:lnTo>
                <a:lnTo>
                  <a:pt x="131064" y="0"/>
                </a:lnTo>
                <a:lnTo>
                  <a:pt x="131064" y="275843"/>
                </a:lnTo>
                <a:lnTo>
                  <a:pt x="140208" y="275843"/>
                </a:lnTo>
                <a:lnTo>
                  <a:pt x="140208" y="294131"/>
                </a:lnTo>
                <a:lnTo>
                  <a:pt x="149352" y="294131"/>
                </a:lnTo>
                <a:close/>
              </a:path>
              <a:path w="149860" h="294639">
                <a:moveTo>
                  <a:pt x="140208" y="294131"/>
                </a:moveTo>
                <a:lnTo>
                  <a:pt x="140208" y="275843"/>
                </a:lnTo>
                <a:lnTo>
                  <a:pt x="131064" y="284987"/>
                </a:lnTo>
                <a:lnTo>
                  <a:pt x="131064" y="294131"/>
                </a:lnTo>
                <a:lnTo>
                  <a:pt x="140208" y="294131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4651995" y="2605714"/>
            <a:ext cx="84300" cy="306248"/>
          </a:xfrm>
          <a:custGeom>
            <a:avLst/>
            <a:gdLst/>
            <a:ahLst/>
            <a:cxnLst/>
            <a:rect l="l" t="t" r="r" b="b"/>
            <a:pathLst>
              <a:path w="131444" h="477520">
                <a:moveTo>
                  <a:pt x="0" y="0"/>
                </a:moveTo>
                <a:lnTo>
                  <a:pt x="0" y="477012"/>
                </a:lnTo>
                <a:lnTo>
                  <a:pt x="131064" y="477012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646131" y="2599850"/>
            <a:ext cx="96110" cy="318873"/>
          </a:xfrm>
          <a:custGeom>
            <a:avLst/>
            <a:gdLst/>
            <a:ahLst/>
            <a:cxnLst/>
            <a:rect l="l" t="t" r="r" b="b"/>
            <a:pathLst>
              <a:path w="149860" h="497204">
                <a:moveTo>
                  <a:pt x="149352" y="496824"/>
                </a:moveTo>
                <a:lnTo>
                  <a:pt x="149352" y="0"/>
                </a:lnTo>
                <a:lnTo>
                  <a:pt x="0" y="0"/>
                </a:lnTo>
                <a:lnTo>
                  <a:pt x="0" y="496824"/>
                </a:lnTo>
                <a:lnTo>
                  <a:pt x="9144" y="496824"/>
                </a:lnTo>
                <a:lnTo>
                  <a:pt x="9144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496824"/>
                </a:lnTo>
                <a:lnTo>
                  <a:pt x="149352" y="496824"/>
                </a:lnTo>
                <a:close/>
              </a:path>
              <a:path w="149860" h="497204">
                <a:moveTo>
                  <a:pt x="19812" y="18288"/>
                </a:moveTo>
                <a:lnTo>
                  <a:pt x="19812" y="9144"/>
                </a:lnTo>
                <a:lnTo>
                  <a:pt x="9144" y="18288"/>
                </a:lnTo>
                <a:lnTo>
                  <a:pt x="19812" y="18288"/>
                </a:lnTo>
                <a:close/>
              </a:path>
              <a:path w="149860" h="497204">
                <a:moveTo>
                  <a:pt x="19812" y="477012"/>
                </a:moveTo>
                <a:lnTo>
                  <a:pt x="19812" y="18288"/>
                </a:lnTo>
                <a:lnTo>
                  <a:pt x="9144" y="18288"/>
                </a:lnTo>
                <a:lnTo>
                  <a:pt x="9144" y="477012"/>
                </a:lnTo>
                <a:lnTo>
                  <a:pt x="19812" y="477012"/>
                </a:lnTo>
                <a:close/>
              </a:path>
              <a:path w="149860" h="497204">
                <a:moveTo>
                  <a:pt x="140208" y="477012"/>
                </a:moveTo>
                <a:lnTo>
                  <a:pt x="9144" y="477012"/>
                </a:lnTo>
                <a:lnTo>
                  <a:pt x="19812" y="486156"/>
                </a:lnTo>
                <a:lnTo>
                  <a:pt x="19812" y="496824"/>
                </a:lnTo>
                <a:lnTo>
                  <a:pt x="131064" y="496824"/>
                </a:lnTo>
                <a:lnTo>
                  <a:pt x="131064" y="486156"/>
                </a:lnTo>
                <a:lnTo>
                  <a:pt x="140208" y="477012"/>
                </a:lnTo>
                <a:close/>
              </a:path>
              <a:path w="149860" h="497204">
                <a:moveTo>
                  <a:pt x="19812" y="496824"/>
                </a:moveTo>
                <a:lnTo>
                  <a:pt x="19812" y="486156"/>
                </a:lnTo>
                <a:lnTo>
                  <a:pt x="9144" y="477012"/>
                </a:lnTo>
                <a:lnTo>
                  <a:pt x="9144" y="496824"/>
                </a:lnTo>
                <a:lnTo>
                  <a:pt x="19812" y="496824"/>
                </a:lnTo>
                <a:close/>
              </a:path>
              <a:path w="149860" h="497204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497204">
                <a:moveTo>
                  <a:pt x="140208" y="477012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477012"/>
                </a:lnTo>
                <a:lnTo>
                  <a:pt x="140208" y="477012"/>
                </a:lnTo>
                <a:close/>
              </a:path>
              <a:path w="149860" h="497204">
                <a:moveTo>
                  <a:pt x="140208" y="496824"/>
                </a:moveTo>
                <a:lnTo>
                  <a:pt x="140208" y="477012"/>
                </a:lnTo>
                <a:lnTo>
                  <a:pt x="131064" y="486156"/>
                </a:lnTo>
                <a:lnTo>
                  <a:pt x="131064" y="496824"/>
                </a:lnTo>
                <a:lnTo>
                  <a:pt x="140208" y="4968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4651995" y="2606203"/>
            <a:ext cx="84300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4651995" y="2912614"/>
            <a:ext cx="84300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4653171" y="2422943"/>
            <a:ext cx="0" cy="488694"/>
          </a:xfrm>
          <a:custGeom>
            <a:avLst/>
            <a:gdLst/>
            <a:ahLst/>
            <a:cxnLst/>
            <a:rect l="l" t="t" r="r" b="b"/>
            <a:pathLst>
              <a:path h="762000">
                <a:moveTo>
                  <a:pt x="0" y="0"/>
                </a:moveTo>
                <a:lnTo>
                  <a:pt x="0" y="761999"/>
                </a:lnTo>
              </a:path>
            </a:pathLst>
          </a:custGeom>
          <a:ln w="2071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4736737" y="2422943"/>
            <a:ext cx="0" cy="488694"/>
          </a:xfrm>
          <a:custGeom>
            <a:avLst/>
            <a:gdLst/>
            <a:ahLst/>
            <a:cxnLst/>
            <a:rect l="l" t="t" r="r" b="b"/>
            <a:pathLst>
              <a:path h="762000">
                <a:moveTo>
                  <a:pt x="0" y="0"/>
                </a:moveTo>
                <a:lnTo>
                  <a:pt x="0" y="761999"/>
                </a:lnTo>
              </a:path>
            </a:pathLst>
          </a:custGeom>
          <a:ln w="19194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4694511" y="2911637"/>
            <a:ext cx="0" cy="166155"/>
          </a:xfrm>
          <a:custGeom>
            <a:avLst/>
            <a:gdLst/>
            <a:ahLst/>
            <a:cxnLst/>
            <a:rect l="l" t="t" r="r" b="b"/>
            <a:pathLst>
              <a:path h="259079">
                <a:moveTo>
                  <a:pt x="0" y="0"/>
                </a:moveTo>
                <a:lnTo>
                  <a:pt x="0" y="25908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4651995" y="3078770"/>
            <a:ext cx="84300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4646131" y="3056290"/>
            <a:ext cx="13846" cy="22806"/>
          </a:xfrm>
          <a:custGeom>
            <a:avLst/>
            <a:gdLst/>
            <a:ahLst/>
            <a:cxnLst/>
            <a:rect l="l" t="t" r="r" b="b"/>
            <a:pathLst>
              <a:path w="21589" h="35560">
                <a:moveTo>
                  <a:pt x="21336" y="33528"/>
                </a:moveTo>
                <a:lnTo>
                  <a:pt x="19812" y="0"/>
                </a:lnTo>
                <a:lnTo>
                  <a:pt x="0" y="1524"/>
                </a:lnTo>
                <a:lnTo>
                  <a:pt x="1524" y="35052"/>
                </a:lnTo>
                <a:lnTo>
                  <a:pt x="21336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4730186" y="3056290"/>
            <a:ext cx="13032" cy="22806"/>
          </a:xfrm>
          <a:custGeom>
            <a:avLst/>
            <a:gdLst/>
            <a:ahLst/>
            <a:cxnLst/>
            <a:rect l="l" t="t" r="r" b="b"/>
            <a:pathLst>
              <a:path w="20319" h="35560">
                <a:moveTo>
                  <a:pt x="19812" y="33528"/>
                </a:moveTo>
                <a:lnTo>
                  <a:pt x="18288" y="0"/>
                </a:lnTo>
                <a:lnTo>
                  <a:pt x="0" y="1524"/>
                </a:lnTo>
                <a:lnTo>
                  <a:pt x="1524" y="35052"/>
                </a:lnTo>
                <a:lnTo>
                  <a:pt x="19812" y="3352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4817174" y="2422943"/>
            <a:ext cx="84300" cy="169414"/>
          </a:xfrm>
          <a:custGeom>
            <a:avLst/>
            <a:gdLst/>
            <a:ahLst/>
            <a:cxnLst/>
            <a:rect l="l" t="t" r="r" b="b"/>
            <a:pathLst>
              <a:path w="131445" h="264160">
                <a:moveTo>
                  <a:pt x="131064" y="0"/>
                </a:moveTo>
                <a:lnTo>
                  <a:pt x="0" y="0"/>
                </a:lnTo>
                <a:lnTo>
                  <a:pt x="0" y="263651"/>
                </a:lnTo>
                <a:lnTo>
                  <a:pt x="131064" y="263651"/>
                </a:lnTo>
                <a:lnTo>
                  <a:pt x="131064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4811309" y="2422943"/>
            <a:ext cx="96110" cy="175930"/>
          </a:xfrm>
          <a:custGeom>
            <a:avLst/>
            <a:gdLst/>
            <a:ahLst/>
            <a:cxnLst/>
            <a:rect l="l" t="t" r="r" b="b"/>
            <a:pathLst>
              <a:path w="149860" h="274320">
                <a:moveTo>
                  <a:pt x="18288" y="254507"/>
                </a:moveTo>
                <a:lnTo>
                  <a:pt x="18288" y="0"/>
                </a:lnTo>
                <a:lnTo>
                  <a:pt x="0" y="0"/>
                </a:lnTo>
                <a:lnTo>
                  <a:pt x="0" y="274319"/>
                </a:lnTo>
                <a:lnTo>
                  <a:pt x="9144" y="274319"/>
                </a:lnTo>
                <a:lnTo>
                  <a:pt x="9144" y="254507"/>
                </a:lnTo>
                <a:lnTo>
                  <a:pt x="18288" y="254507"/>
                </a:lnTo>
                <a:close/>
              </a:path>
              <a:path w="149860" h="274320">
                <a:moveTo>
                  <a:pt x="140208" y="254507"/>
                </a:moveTo>
                <a:lnTo>
                  <a:pt x="9144" y="254507"/>
                </a:lnTo>
                <a:lnTo>
                  <a:pt x="18288" y="263651"/>
                </a:lnTo>
                <a:lnTo>
                  <a:pt x="18288" y="274319"/>
                </a:lnTo>
                <a:lnTo>
                  <a:pt x="129540" y="274319"/>
                </a:lnTo>
                <a:lnTo>
                  <a:pt x="129540" y="263651"/>
                </a:lnTo>
                <a:lnTo>
                  <a:pt x="140208" y="254507"/>
                </a:lnTo>
                <a:close/>
              </a:path>
              <a:path w="149860" h="274320">
                <a:moveTo>
                  <a:pt x="18288" y="274319"/>
                </a:moveTo>
                <a:lnTo>
                  <a:pt x="18288" y="263651"/>
                </a:lnTo>
                <a:lnTo>
                  <a:pt x="9144" y="254507"/>
                </a:lnTo>
                <a:lnTo>
                  <a:pt x="9144" y="274319"/>
                </a:lnTo>
                <a:lnTo>
                  <a:pt x="18288" y="274319"/>
                </a:lnTo>
                <a:close/>
              </a:path>
              <a:path w="149860" h="274320">
                <a:moveTo>
                  <a:pt x="149352" y="274319"/>
                </a:moveTo>
                <a:lnTo>
                  <a:pt x="149352" y="0"/>
                </a:lnTo>
                <a:lnTo>
                  <a:pt x="129540" y="0"/>
                </a:lnTo>
                <a:lnTo>
                  <a:pt x="129540" y="254507"/>
                </a:lnTo>
                <a:lnTo>
                  <a:pt x="140208" y="254507"/>
                </a:lnTo>
                <a:lnTo>
                  <a:pt x="140208" y="274319"/>
                </a:lnTo>
                <a:lnTo>
                  <a:pt x="149352" y="274319"/>
                </a:lnTo>
                <a:close/>
              </a:path>
              <a:path w="149860" h="274320">
                <a:moveTo>
                  <a:pt x="140208" y="274319"/>
                </a:moveTo>
                <a:lnTo>
                  <a:pt x="140208" y="254507"/>
                </a:lnTo>
                <a:lnTo>
                  <a:pt x="129540" y="263651"/>
                </a:lnTo>
                <a:lnTo>
                  <a:pt x="129540" y="274319"/>
                </a:lnTo>
                <a:lnTo>
                  <a:pt x="140208" y="274319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4817174" y="2592031"/>
            <a:ext cx="84300" cy="265116"/>
          </a:xfrm>
          <a:custGeom>
            <a:avLst/>
            <a:gdLst/>
            <a:ahLst/>
            <a:cxnLst/>
            <a:rect l="l" t="t" r="r" b="b"/>
            <a:pathLst>
              <a:path w="131445" h="413385">
                <a:moveTo>
                  <a:pt x="0" y="0"/>
                </a:moveTo>
                <a:lnTo>
                  <a:pt x="0" y="413004"/>
                </a:lnTo>
                <a:lnTo>
                  <a:pt x="131064" y="413004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4811309" y="2586167"/>
            <a:ext cx="96110" cy="276926"/>
          </a:xfrm>
          <a:custGeom>
            <a:avLst/>
            <a:gdLst/>
            <a:ahLst/>
            <a:cxnLst/>
            <a:rect l="l" t="t" r="r" b="b"/>
            <a:pathLst>
              <a:path w="149860" h="431800">
                <a:moveTo>
                  <a:pt x="149352" y="431292"/>
                </a:moveTo>
                <a:lnTo>
                  <a:pt x="149352" y="0"/>
                </a:lnTo>
                <a:lnTo>
                  <a:pt x="0" y="0"/>
                </a:lnTo>
                <a:lnTo>
                  <a:pt x="0" y="431292"/>
                </a:lnTo>
                <a:lnTo>
                  <a:pt x="9144" y="431292"/>
                </a:lnTo>
                <a:lnTo>
                  <a:pt x="9144" y="19812"/>
                </a:lnTo>
                <a:lnTo>
                  <a:pt x="18288" y="9144"/>
                </a:lnTo>
                <a:lnTo>
                  <a:pt x="18288" y="19812"/>
                </a:lnTo>
                <a:lnTo>
                  <a:pt x="129540" y="19812"/>
                </a:lnTo>
                <a:lnTo>
                  <a:pt x="129540" y="9144"/>
                </a:lnTo>
                <a:lnTo>
                  <a:pt x="140208" y="19812"/>
                </a:lnTo>
                <a:lnTo>
                  <a:pt x="140208" y="431292"/>
                </a:lnTo>
                <a:lnTo>
                  <a:pt x="149352" y="431292"/>
                </a:lnTo>
                <a:close/>
              </a:path>
              <a:path w="149860" h="431800">
                <a:moveTo>
                  <a:pt x="18288" y="19812"/>
                </a:moveTo>
                <a:lnTo>
                  <a:pt x="18288" y="9144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149860" h="431800">
                <a:moveTo>
                  <a:pt x="18288" y="413004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413004"/>
                </a:lnTo>
                <a:lnTo>
                  <a:pt x="18288" y="413004"/>
                </a:lnTo>
                <a:close/>
              </a:path>
              <a:path w="149860" h="431800">
                <a:moveTo>
                  <a:pt x="140208" y="413004"/>
                </a:moveTo>
                <a:lnTo>
                  <a:pt x="9144" y="413004"/>
                </a:lnTo>
                <a:lnTo>
                  <a:pt x="18288" y="422148"/>
                </a:lnTo>
                <a:lnTo>
                  <a:pt x="18288" y="431292"/>
                </a:lnTo>
                <a:lnTo>
                  <a:pt x="129540" y="431292"/>
                </a:lnTo>
                <a:lnTo>
                  <a:pt x="129540" y="422148"/>
                </a:lnTo>
                <a:lnTo>
                  <a:pt x="140208" y="413004"/>
                </a:lnTo>
                <a:close/>
              </a:path>
              <a:path w="149860" h="431800">
                <a:moveTo>
                  <a:pt x="18288" y="431292"/>
                </a:moveTo>
                <a:lnTo>
                  <a:pt x="18288" y="422148"/>
                </a:lnTo>
                <a:lnTo>
                  <a:pt x="9144" y="413004"/>
                </a:lnTo>
                <a:lnTo>
                  <a:pt x="9144" y="431292"/>
                </a:lnTo>
                <a:lnTo>
                  <a:pt x="18288" y="431292"/>
                </a:lnTo>
                <a:close/>
              </a:path>
              <a:path w="149860" h="431800">
                <a:moveTo>
                  <a:pt x="140208" y="19812"/>
                </a:moveTo>
                <a:lnTo>
                  <a:pt x="129540" y="9144"/>
                </a:lnTo>
                <a:lnTo>
                  <a:pt x="129540" y="19812"/>
                </a:lnTo>
                <a:lnTo>
                  <a:pt x="140208" y="19812"/>
                </a:lnTo>
                <a:close/>
              </a:path>
              <a:path w="149860" h="431800">
                <a:moveTo>
                  <a:pt x="140208" y="413004"/>
                </a:moveTo>
                <a:lnTo>
                  <a:pt x="140208" y="19812"/>
                </a:lnTo>
                <a:lnTo>
                  <a:pt x="129540" y="19812"/>
                </a:lnTo>
                <a:lnTo>
                  <a:pt x="129540" y="413004"/>
                </a:lnTo>
                <a:lnTo>
                  <a:pt x="140208" y="413004"/>
                </a:lnTo>
                <a:close/>
              </a:path>
              <a:path w="149860" h="431800">
                <a:moveTo>
                  <a:pt x="140208" y="431292"/>
                </a:moveTo>
                <a:lnTo>
                  <a:pt x="140208" y="413004"/>
                </a:lnTo>
                <a:lnTo>
                  <a:pt x="129540" y="422148"/>
                </a:lnTo>
                <a:lnTo>
                  <a:pt x="129540" y="431292"/>
                </a:lnTo>
                <a:lnTo>
                  <a:pt x="140208" y="43129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4817174" y="2593008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4817174" y="2857880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4817832" y="2422943"/>
            <a:ext cx="0" cy="434123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0"/>
                </a:moveTo>
                <a:lnTo>
                  <a:pt x="0" y="676655"/>
                </a:lnTo>
              </a:path>
            </a:pathLst>
          </a:custGeom>
          <a:ln w="19281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4901399" y="2422943"/>
            <a:ext cx="0" cy="434123"/>
          </a:xfrm>
          <a:custGeom>
            <a:avLst/>
            <a:gdLst/>
            <a:ahLst/>
            <a:cxnLst/>
            <a:rect l="l" t="t" r="r" b="b"/>
            <a:pathLst>
              <a:path h="676910">
                <a:moveTo>
                  <a:pt x="0" y="0"/>
                </a:moveTo>
                <a:lnTo>
                  <a:pt x="0" y="676655"/>
                </a:lnTo>
              </a:path>
            </a:pathLst>
          </a:custGeom>
          <a:ln w="20805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4859690" y="2856903"/>
            <a:ext cx="0" cy="429236"/>
          </a:xfrm>
          <a:custGeom>
            <a:avLst/>
            <a:gdLst/>
            <a:ahLst/>
            <a:cxnLst/>
            <a:rect l="l" t="t" r="r" b="b"/>
            <a:pathLst>
              <a:path h="669289">
                <a:moveTo>
                  <a:pt x="0" y="0"/>
                </a:moveTo>
                <a:lnTo>
                  <a:pt x="0" y="669036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4817174" y="3286464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4811309" y="3265450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30480"/>
                </a:moveTo>
                <a:lnTo>
                  <a:pt x="18288" y="0"/>
                </a:lnTo>
                <a:lnTo>
                  <a:pt x="0" y="0"/>
                </a:lnTo>
                <a:lnTo>
                  <a:pt x="1524" y="32004"/>
                </a:lnTo>
                <a:lnTo>
                  <a:pt x="19812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4894387" y="3265450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89" h="32385">
                <a:moveTo>
                  <a:pt x="21336" y="30480"/>
                </a:moveTo>
                <a:lnTo>
                  <a:pt x="19812" y="0"/>
                </a:lnTo>
                <a:lnTo>
                  <a:pt x="0" y="0"/>
                </a:lnTo>
                <a:lnTo>
                  <a:pt x="1524" y="32004"/>
                </a:lnTo>
                <a:lnTo>
                  <a:pt x="21336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4983330" y="2422943"/>
            <a:ext cx="83077" cy="321723"/>
          </a:xfrm>
          <a:custGeom>
            <a:avLst/>
            <a:gdLst/>
            <a:ahLst/>
            <a:cxnLst/>
            <a:rect l="l" t="t" r="r" b="b"/>
            <a:pathLst>
              <a:path w="129539" h="501650">
                <a:moveTo>
                  <a:pt x="129540" y="0"/>
                </a:moveTo>
                <a:lnTo>
                  <a:pt x="0" y="0"/>
                </a:lnTo>
                <a:lnTo>
                  <a:pt x="0" y="501395"/>
                </a:lnTo>
                <a:lnTo>
                  <a:pt x="129540" y="501395"/>
                </a:lnTo>
                <a:lnTo>
                  <a:pt x="12954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4977465" y="2422943"/>
            <a:ext cx="96110" cy="327425"/>
          </a:xfrm>
          <a:custGeom>
            <a:avLst/>
            <a:gdLst/>
            <a:ahLst/>
            <a:cxnLst/>
            <a:rect l="l" t="t" r="r" b="b"/>
            <a:pathLst>
              <a:path w="149860" h="510539">
                <a:moveTo>
                  <a:pt x="18288" y="490727"/>
                </a:moveTo>
                <a:lnTo>
                  <a:pt x="18288" y="0"/>
                </a:lnTo>
                <a:lnTo>
                  <a:pt x="0" y="0"/>
                </a:lnTo>
                <a:lnTo>
                  <a:pt x="0" y="510539"/>
                </a:lnTo>
                <a:lnTo>
                  <a:pt x="9144" y="510539"/>
                </a:lnTo>
                <a:lnTo>
                  <a:pt x="9144" y="490727"/>
                </a:lnTo>
                <a:lnTo>
                  <a:pt x="18288" y="490727"/>
                </a:lnTo>
                <a:close/>
              </a:path>
              <a:path w="149860" h="510539">
                <a:moveTo>
                  <a:pt x="138684" y="490727"/>
                </a:moveTo>
                <a:lnTo>
                  <a:pt x="9144" y="490727"/>
                </a:lnTo>
                <a:lnTo>
                  <a:pt x="18288" y="501395"/>
                </a:lnTo>
                <a:lnTo>
                  <a:pt x="18288" y="510539"/>
                </a:lnTo>
                <a:lnTo>
                  <a:pt x="129540" y="510539"/>
                </a:lnTo>
                <a:lnTo>
                  <a:pt x="129540" y="501395"/>
                </a:lnTo>
                <a:lnTo>
                  <a:pt x="138684" y="490727"/>
                </a:lnTo>
                <a:close/>
              </a:path>
              <a:path w="149860" h="510539">
                <a:moveTo>
                  <a:pt x="18288" y="510539"/>
                </a:moveTo>
                <a:lnTo>
                  <a:pt x="18288" y="501395"/>
                </a:lnTo>
                <a:lnTo>
                  <a:pt x="9144" y="490727"/>
                </a:lnTo>
                <a:lnTo>
                  <a:pt x="9144" y="510539"/>
                </a:lnTo>
                <a:lnTo>
                  <a:pt x="18288" y="510539"/>
                </a:lnTo>
                <a:close/>
              </a:path>
              <a:path w="149860" h="510539">
                <a:moveTo>
                  <a:pt x="149352" y="510539"/>
                </a:moveTo>
                <a:lnTo>
                  <a:pt x="149352" y="0"/>
                </a:lnTo>
                <a:lnTo>
                  <a:pt x="129540" y="0"/>
                </a:lnTo>
                <a:lnTo>
                  <a:pt x="129540" y="490727"/>
                </a:lnTo>
                <a:lnTo>
                  <a:pt x="138684" y="490727"/>
                </a:lnTo>
                <a:lnTo>
                  <a:pt x="138684" y="510539"/>
                </a:lnTo>
                <a:lnTo>
                  <a:pt x="149352" y="510539"/>
                </a:lnTo>
                <a:close/>
              </a:path>
              <a:path w="149860" h="510539">
                <a:moveTo>
                  <a:pt x="138684" y="510539"/>
                </a:moveTo>
                <a:lnTo>
                  <a:pt x="138684" y="490727"/>
                </a:lnTo>
                <a:lnTo>
                  <a:pt x="129540" y="501395"/>
                </a:lnTo>
                <a:lnTo>
                  <a:pt x="129540" y="510539"/>
                </a:lnTo>
                <a:lnTo>
                  <a:pt x="138684" y="510539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4983330" y="2744503"/>
            <a:ext cx="83077" cy="209324"/>
          </a:xfrm>
          <a:custGeom>
            <a:avLst/>
            <a:gdLst/>
            <a:ahLst/>
            <a:cxnLst/>
            <a:rect l="l" t="t" r="r" b="b"/>
            <a:pathLst>
              <a:path w="129539" h="326389">
                <a:moveTo>
                  <a:pt x="0" y="0"/>
                </a:moveTo>
                <a:lnTo>
                  <a:pt x="0" y="326136"/>
                </a:lnTo>
                <a:lnTo>
                  <a:pt x="129540" y="326136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4977465" y="2737662"/>
            <a:ext cx="96110" cy="221948"/>
          </a:xfrm>
          <a:custGeom>
            <a:avLst/>
            <a:gdLst/>
            <a:ahLst/>
            <a:cxnLst/>
            <a:rect l="l" t="t" r="r" b="b"/>
            <a:pathLst>
              <a:path w="149860" h="346075">
                <a:moveTo>
                  <a:pt x="149352" y="345948"/>
                </a:moveTo>
                <a:lnTo>
                  <a:pt x="149352" y="0"/>
                </a:lnTo>
                <a:lnTo>
                  <a:pt x="0" y="0"/>
                </a:lnTo>
                <a:lnTo>
                  <a:pt x="0" y="345948"/>
                </a:lnTo>
                <a:lnTo>
                  <a:pt x="9144" y="345948"/>
                </a:lnTo>
                <a:lnTo>
                  <a:pt x="9144" y="19812"/>
                </a:lnTo>
                <a:lnTo>
                  <a:pt x="18288" y="10668"/>
                </a:lnTo>
                <a:lnTo>
                  <a:pt x="18288" y="19812"/>
                </a:lnTo>
                <a:lnTo>
                  <a:pt x="129540" y="19812"/>
                </a:lnTo>
                <a:lnTo>
                  <a:pt x="129540" y="10668"/>
                </a:lnTo>
                <a:lnTo>
                  <a:pt x="138684" y="19812"/>
                </a:lnTo>
                <a:lnTo>
                  <a:pt x="138684" y="345948"/>
                </a:lnTo>
                <a:lnTo>
                  <a:pt x="149352" y="345948"/>
                </a:lnTo>
                <a:close/>
              </a:path>
              <a:path w="149860" h="346075">
                <a:moveTo>
                  <a:pt x="18288" y="19812"/>
                </a:moveTo>
                <a:lnTo>
                  <a:pt x="18288" y="10668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149860" h="346075">
                <a:moveTo>
                  <a:pt x="18288" y="327660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327660"/>
                </a:lnTo>
                <a:lnTo>
                  <a:pt x="18288" y="327660"/>
                </a:lnTo>
                <a:close/>
              </a:path>
              <a:path w="149860" h="346075">
                <a:moveTo>
                  <a:pt x="138684" y="327660"/>
                </a:moveTo>
                <a:lnTo>
                  <a:pt x="9144" y="327660"/>
                </a:lnTo>
                <a:lnTo>
                  <a:pt x="18288" y="336804"/>
                </a:lnTo>
                <a:lnTo>
                  <a:pt x="18288" y="345948"/>
                </a:lnTo>
                <a:lnTo>
                  <a:pt x="129540" y="345948"/>
                </a:lnTo>
                <a:lnTo>
                  <a:pt x="129540" y="336804"/>
                </a:lnTo>
                <a:lnTo>
                  <a:pt x="138684" y="327660"/>
                </a:lnTo>
                <a:close/>
              </a:path>
              <a:path w="149860" h="346075">
                <a:moveTo>
                  <a:pt x="18288" y="345948"/>
                </a:moveTo>
                <a:lnTo>
                  <a:pt x="18288" y="336804"/>
                </a:lnTo>
                <a:lnTo>
                  <a:pt x="9144" y="327660"/>
                </a:lnTo>
                <a:lnTo>
                  <a:pt x="9144" y="345948"/>
                </a:lnTo>
                <a:lnTo>
                  <a:pt x="18288" y="345948"/>
                </a:lnTo>
                <a:close/>
              </a:path>
              <a:path w="149860" h="346075">
                <a:moveTo>
                  <a:pt x="138684" y="19812"/>
                </a:moveTo>
                <a:lnTo>
                  <a:pt x="129540" y="10668"/>
                </a:lnTo>
                <a:lnTo>
                  <a:pt x="129540" y="19812"/>
                </a:lnTo>
                <a:lnTo>
                  <a:pt x="138684" y="19812"/>
                </a:lnTo>
                <a:close/>
              </a:path>
              <a:path w="149860" h="346075">
                <a:moveTo>
                  <a:pt x="138684" y="327660"/>
                </a:moveTo>
                <a:lnTo>
                  <a:pt x="138684" y="19812"/>
                </a:lnTo>
                <a:lnTo>
                  <a:pt x="129540" y="19812"/>
                </a:lnTo>
                <a:lnTo>
                  <a:pt x="129540" y="327660"/>
                </a:lnTo>
                <a:lnTo>
                  <a:pt x="138684" y="327660"/>
                </a:lnTo>
                <a:close/>
              </a:path>
              <a:path w="149860" h="346075">
                <a:moveTo>
                  <a:pt x="138684" y="345948"/>
                </a:moveTo>
                <a:lnTo>
                  <a:pt x="138684" y="327660"/>
                </a:lnTo>
                <a:lnTo>
                  <a:pt x="129540" y="336804"/>
                </a:lnTo>
                <a:lnTo>
                  <a:pt x="129540" y="345948"/>
                </a:lnTo>
                <a:lnTo>
                  <a:pt x="138684" y="34594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4983330" y="274450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4983330" y="295415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4983882" y="2422943"/>
            <a:ext cx="0" cy="531047"/>
          </a:xfrm>
          <a:custGeom>
            <a:avLst/>
            <a:gdLst/>
            <a:ahLst/>
            <a:cxnLst/>
            <a:rect l="l" t="t" r="r" b="b"/>
            <a:pathLst>
              <a:path h="828039">
                <a:moveTo>
                  <a:pt x="0" y="0"/>
                </a:moveTo>
                <a:lnTo>
                  <a:pt x="0" y="827531"/>
                </a:lnTo>
              </a:path>
            </a:pathLst>
          </a:custGeom>
          <a:ln w="19614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5067448" y="2422943"/>
            <a:ext cx="0" cy="531047"/>
          </a:xfrm>
          <a:custGeom>
            <a:avLst/>
            <a:gdLst/>
            <a:ahLst/>
            <a:cxnLst/>
            <a:rect l="l" t="t" r="r" b="b"/>
            <a:pathLst>
              <a:path h="828039">
                <a:moveTo>
                  <a:pt x="0" y="0"/>
                </a:moveTo>
                <a:lnTo>
                  <a:pt x="0" y="827531"/>
                </a:lnTo>
              </a:path>
            </a:pathLst>
          </a:custGeom>
          <a:ln w="2113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5025357" y="2953664"/>
            <a:ext cx="0" cy="468331"/>
          </a:xfrm>
          <a:custGeom>
            <a:avLst/>
            <a:gdLst/>
            <a:ahLst/>
            <a:cxnLst/>
            <a:rect l="l" t="t" r="r" b="b"/>
            <a:pathLst>
              <a:path h="730250">
                <a:moveTo>
                  <a:pt x="0" y="0"/>
                </a:moveTo>
                <a:lnTo>
                  <a:pt x="0" y="72999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4983330" y="342281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4977465" y="3401308"/>
            <a:ext cx="13032" cy="21584"/>
          </a:xfrm>
          <a:custGeom>
            <a:avLst/>
            <a:gdLst/>
            <a:ahLst/>
            <a:cxnLst/>
            <a:rect l="l" t="t" r="r" b="b"/>
            <a:pathLst>
              <a:path w="20320" h="33654">
                <a:moveTo>
                  <a:pt x="19812" y="32004"/>
                </a:moveTo>
                <a:lnTo>
                  <a:pt x="18288" y="0"/>
                </a:lnTo>
                <a:lnTo>
                  <a:pt x="0" y="1524"/>
                </a:lnTo>
                <a:lnTo>
                  <a:pt x="1524" y="33528"/>
                </a:lnTo>
                <a:lnTo>
                  <a:pt x="19812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5060543" y="3401308"/>
            <a:ext cx="13846" cy="21584"/>
          </a:xfrm>
          <a:custGeom>
            <a:avLst/>
            <a:gdLst/>
            <a:ahLst/>
            <a:cxnLst/>
            <a:rect l="l" t="t" r="r" b="b"/>
            <a:pathLst>
              <a:path w="21589" h="33654">
                <a:moveTo>
                  <a:pt x="21336" y="32004"/>
                </a:moveTo>
                <a:lnTo>
                  <a:pt x="19812" y="0"/>
                </a:lnTo>
                <a:lnTo>
                  <a:pt x="0" y="1524"/>
                </a:lnTo>
                <a:lnTo>
                  <a:pt x="1524" y="33528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5149486" y="2487450"/>
            <a:ext cx="83077" cy="415390"/>
          </a:xfrm>
          <a:custGeom>
            <a:avLst/>
            <a:gdLst/>
            <a:ahLst/>
            <a:cxnLst/>
            <a:rect l="l" t="t" r="r" b="b"/>
            <a:pathLst>
              <a:path w="129539" h="647700">
                <a:moveTo>
                  <a:pt x="0" y="0"/>
                </a:moveTo>
                <a:lnTo>
                  <a:pt x="0" y="647700"/>
                </a:lnTo>
                <a:lnTo>
                  <a:pt x="129540" y="647700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5142643" y="2481586"/>
            <a:ext cx="96110" cy="427200"/>
          </a:xfrm>
          <a:custGeom>
            <a:avLst/>
            <a:gdLst/>
            <a:ahLst/>
            <a:cxnLst/>
            <a:rect l="l" t="t" r="r" b="b"/>
            <a:pathLst>
              <a:path w="149860" h="666114">
                <a:moveTo>
                  <a:pt x="149352" y="665988"/>
                </a:moveTo>
                <a:lnTo>
                  <a:pt x="149352" y="0"/>
                </a:lnTo>
                <a:lnTo>
                  <a:pt x="0" y="0"/>
                </a:lnTo>
                <a:lnTo>
                  <a:pt x="0" y="665988"/>
                </a:lnTo>
                <a:lnTo>
                  <a:pt x="10668" y="665988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665988"/>
                </a:lnTo>
                <a:lnTo>
                  <a:pt x="149352" y="665988"/>
                </a:lnTo>
                <a:close/>
              </a:path>
              <a:path w="149860" h="666114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60" h="666114">
                <a:moveTo>
                  <a:pt x="19812" y="647700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647700"/>
                </a:lnTo>
                <a:lnTo>
                  <a:pt x="19812" y="647700"/>
                </a:lnTo>
                <a:close/>
              </a:path>
              <a:path w="149860" h="666114">
                <a:moveTo>
                  <a:pt x="140208" y="647700"/>
                </a:moveTo>
                <a:lnTo>
                  <a:pt x="10668" y="647700"/>
                </a:lnTo>
                <a:lnTo>
                  <a:pt x="19812" y="656844"/>
                </a:lnTo>
                <a:lnTo>
                  <a:pt x="19812" y="665988"/>
                </a:lnTo>
                <a:lnTo>
                  <a:pt x="131064" y="665988"/>
                </a:lnTo>
                <a:lnTo>
                  <a:pt x="131064" y="656844"/>
                </a:lnTo>
                <a:lnTo>
                  <a:pt x="140208" y="647700"/>
                </a:lnTo>
                <a:close/>
              </a:path>
              <a:path w="149860" h="666114">
                <a:moveTo>
                  <a:pt x="19812" y="665988"/>
                </a:moveTo>
                <a:lnTo>
                  <a:pt x="19812" y="656844"/>
                </a:lnTo>
                <a:lnTo>
                  <a:pt x="10668" y="647700"/>
                </a:lnTo>
                <a:lnTo>
                  <a:pt x="10668" y="665988"/>
                </a:lnTo>
                <a:lnTo>
                  <a:pt x="19812" y="665988"/>
                </a:lnTo>
                <a:close/>
              </a:path>
              <a:path w="149860" h="666114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666114">
                <a:moveTo>
                  <a:pt x="140208" y="647700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647700"/>
                </a:lnTo>
                <a:lnTo>
                  <a:pt x="140208" y="647700"/>
                </a:lnTo>
                <a:close/>
              </a:path>
              <a:path w="149860" h="666114">
                <a:moveTo>
                  <a:pt x="140208" y="665988"/>
                </a:moveTo>
                <a:lnTo>
                  <a:pt x="140208" y="647700"/>
                </a:lnTo>
                <a:lnTo>
                  <a:pt x="131064" y="656844"/>
                </a:lnTo>
                <a:lnTo>
                  <a:pt x="131064" y="665988"/>
                </a:lnTo>
                <a:lnTo>
                  <a:pt x="140208" y="66598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5149486" y="2902840"/>
            <a:ext cx="83077" cy="130318"/>
          </a:xfrm>
          <a:custGeom>
            <a:avLst/>
            <a:gdLst/>
            <a:ahLst/>
            <a:cxnLst/>
            <a:rect l="l" t="t" r="r" b="b"/>
            <a:pathLst>
              <a:path w="129539" h="203200">
                <a:moveTo>
                  <a:pt x="0" y="0"/>
                </a:moveTo>
                <a:lnTo>
                  <a:pt x="0" y="202692"/>
                </a:lnTo>
                <a:lnTo>
                  <a:pt x="129540" y="202692"/>
                </a:lnTo>
                <a:lnTo>
                  <a:pt x="1295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5142643" y="2896976"/>
            <a:ext cx="96110" cy="142943"/>
          </a:xfrm>
          <a:custGeom>
            <a:avLst/>
            <a:gdLst/>
            <a:ahLst/>
            <a:cxnLst/>
            <a:rect l="l" t="t" r="r" b="b"/>
            <a:pathLst>
              <a:path w="149860" h="222885">
                <a:moveTo>
                  <a:pt x="149352" y="222504"/>
                </a:moveTo>
                <a:lnTo>
                  <a:pt x="149352" y="0"/>
                </a:lnTo>
                <a:lnTo>
                  <a:pt x="0" y="0"/>
                </a:lnTo>
                <a:lnTo>
                  <a:pt x="0" y="222504"/>
                </a:lnTo>
                <a:lnTo>
                  <a:pt x="10668" y="222504"/>
                </a:lnTo>
                <a:lnTo>
                  <a:pt x="10668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222504"/>
                </a:lnTo>
                <a:lnTo>
                  <a:pt x="149352" y="222504"/>
                </a:lnTo>
                <a:close/>
              </a:path>
              <a:path w="149860" h="222885">
                <a:moveTo>
                  <a:pt x="19812" y="18288"/>
                </a:moveTo>
                <a:lnTo>
                  <a:pt x="19812" y="9144"/>
                </a:lnTo>
                <a:lnTo>
                  <a:pt x="10668" y="18288"/>
                </a:lnTo>
                <a:lnTo>
                  <a:pt x="19812" y="18288"/>
                </a:lnTo>
                <a:close/>
              </a:path>
              <a:path w="149860" h="222885">
                <a:moveTo>
                  <a:pt x="19812" y="202692"/>
                </a:moveTo>
                <a:lnTo>
                  <a:pt x="19812" y="18288"/>
                </a:lnTo>
                <a:lnTo>
                  <a:pt x="10668" y="18288"/>
                </a:lnTo>
                <a:lnTo>
                  <a:pt x="10668" y="202692"/>
                </a:lnTo>
                <a:lnTo>
                  <a:pt x="19812" y="202692"/>
                </a:lnTo>
                <a:close/>
              </a:path>
              <a:path w="149860" h="222885">
                <a:moveTo>
                  <a:pt x="140208" y="202692"/>
                </a:moveTo>
                <a:lnTo>
                  <a:pt x="10668" y="202692"/>
                </a:lnTo>
                <a:lnTo>
                  <a:pt x="19812" y="211836"/>
                </a:lnTo>
                <a:lnTo>
                  <a:pt x="19812" y="222504"/>
                </a:lnTo>
                <a:lnTo>
                  <a:pt x="131064" y="222504"/>
                </a:lnTo>
                <a:lnTo>
                  <a:pt x="131064" y="211836"/>
                </a:lnTo>
                <a:lnTo>
                  <a:pt x="140208" y="202692"/>
                </a:lnTo>
                <a:close/>
              </a:path>
              <a:path w="149860" h="222885">
                <a:moveTo>
                  <a:pt x="19812" y="222504"/>
                </a:moveTo>
                <a:lnTo>
                  <a:pt x="19812" y="211836"/>
                </a:lnTo>
                <a:lnTo>
                  <a:pt x="10668" y="202692"/>
                </a:lnTo>
                <a:lnTo>
                  <a:pt x="10668" y="222504"/>
                </a:lnTo>
                <a:lnTo>
                  <a:pt x="19812" y="222504"/>
                </a:lnTo>
                <a:close/>
              </a:path>
              <a:path w="149860" h="222885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222885">
                <a:moveTo>
                  <a:pt x="140208" y="202692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202692"/>
                </a:lnTo>
                <a:lnTo>
                  <a:pt x="140208" y="202692"/>
                </a:lnTo>
                <a:close/>
              </a:path>
              <a:path w="149860" h="222885">
                <a:moveTo>
                  <a:pt x="140208" y="222504"/>
                </a:moveTo>
                <a:lnTo>
                  <a:pt x="140208" y="202692"/>
                </a:lnTo>
                <a:lnTo>
                  <a:pt x="131064" y="211836"/>
                </a:lnTo>
                <a:lnTo>
                  <a:pt x="131064" y="222504"/>
                </a:lnTo>
                <a:lnTo>
                  <a:pt x="140208" y="2225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5149486" y="2903329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5149486" y="2487939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5149486" y="3033810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5149485" y="2487450"/>
            <a:ext cx="0" cy="545708"/>
          </a:xfrm>
          <a:custGeom>
            <a:avLst/>
            <a:gdLst/>
            <a:ahLst/>
            <a:cxnLst/>
            <a:rect l="l" t="t" r="r" b="b"/>
            <a:pathLst>
              <a:path h="850900">
                <a:moveTo>
                  <a:pt x="0" y="0"/>
                </a:moveTo>
                <a:lnTo>
                  <a:pt x="0" y="850392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5233052" y="2487450"/>
            <a:ext cx="0" cy="545708"/>
          </a:xfrm>
          <a:custGeom>
            <a:avLst/>
            <a:gdLst/>
            <a:ahLst/>
            <a:cxnLst/>
            <a:rect l="l" t="t" r="r" b="b"/>
            <a:pathLst>
              <a:path h="850900">
                <a:moveTo>
                  <a:pt x="0" y="0"/>
                </a:moveTo>
                <a:lnTo>
                  <a:pt x="0" y="85039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5191068" y="2422943"/>
            <a:ext cx="0" cy="64752"/>
          </a:xfrm>
          <a:custGeom>
            <a:avLst/>
            <a:gdLst/>
            <a:ahLst/>
            <a:cxnLst/>
            <a:rect l="l" t="t" r="r" b="b"/>
            <a:pathLst>
              <a:path h="100964">
                <a:moveTo>
                  <a:pt x="0" y="0"/>
                </a:moveTo>
                <a:lnTo>
                  <a:pt x="0" y="100583"/>
                </a:lnTo>
              </a:path>
            </a:pathLst>
          </a:custGeom>
          <a:ln w="19948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5191513" y="3032833"/>
            <a:ext cx="0" cy="276926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292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5149486" y="3309433"/>
            <a:ext cx="83077" cy="0"/>
          </a:xfrm>
          <a:custGeom>
            <a:avLst/>
            <a:gdLst/>
            <a:ahLst/>
            <a:cxnLst/>
            <a:rect l="l" t="t" r="r" b="b"/>
            <a:pathLst>
              <a:path w="129539">
                <a:moveTo>
                  <a:pt x="0" y="0"/>
                </a:moveTo>
                <a:lnTo>
                  <a:pt x="129540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5142644" y="3288908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89" h="32385">
                <a:moveTo>
                  <a:pt x="21336" y="30480"/>
                </a:moveTo>
                <a:lnTo>
                  <a:pt x="19812" y="0"/>
                </a:lnTo>
                <a:lnTo>
                  <a:pt x="0" y="0"/>
                </a:lnTo>
                <a:lnTo>
                  <a:pt x="3048" y="32004"/>
                </a:lnTo>
                <a:lnTo>
                  <a:pt x="21336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5226699" y="3288908"/>
            <a:ext cx="13032" cy="20769"/>
          </a:xfrm>
          <a:custGeom>
            <a:avLst/>
            <a:gdLst/>
            <a:ahLst/>
            <a:cxnLst/>
            <a:rect l="l" t="t" r="r" b="b"/>
            <a:pathLst>
              <a:path w="20320" h="32385">
                <a:moveTo>
                  <a:pt x="19812" y="30480"/>
                </a:moveTo>
                <a:lnTo>
                  <a:pt x="18288" y="0"/>
                </a:lnTo>
                <a:lnTo>
                  <a:pt x="0" y="0"/>
                </a:lnTo>
                <a:lnTo>
                  <a:pt x="1524" y="32004"/>
                </a:lnTo>
                <a:lnTo>
                  <a:pt x="19812" y="3048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5313686" y="2577371"/>
            <a:ext cx="84300" cy="141720"/>
          </a:xfrm>
          <a:custGeom>
            <a:avLst/>
            <a:gdLst/>
            <a:ahLst/>
            <a:cxnLst/>
            <a:rect l="l" t="t" r="r" b="b"/>
            <a:pathLst>
              <a:path w="131445" h="220979">
                <a:moveTo>
                  <a:pt x="0" y="0"/>
                </a:moveTo>
                <a:lnTo>
                  <a:pt x="0" y="220980"/>
                </a:lnTo>
                <a:lnTo>
                  <a:pt x="131064" y="220980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5307822" y="2571506"/>
            <a:ext cx="96110" cy="153531"/>
          </a:xfrm>
          <a:custGeom>
            <a:avLst/>
            <a:gdLst/>
            <a:ahLst/>
            <a:cxnLst/>
            <a:rect l="l" t="t" r="r" b="b"/>
            <a:pathLst>
              <a:path w="149860" h="239395">
                <a:moveTo>
                  <a:pt x="149352" y="239268"/>
                </a:moveTo>
                <a:lnTo>
                  <a:pt x="149352" y="0"/>
                </a:lnTo>
                <a:lnTo>
                  <a:pt x="0" y="0"/>
                </a:lnTo>
                <a:lnTo>
                  <a:pt x="0" y="239268"/>
                </a:lnTo>
                <a:lnTo>
                  <a:pt x="9144" y="239268"/>
                </a:lnTo>
                <a:lnTo>
                  <a:pt x="9144" y="18288"/>
                </a:lnTo>
                <a:lnTo>
                  <a:pt x="19812" y="9144"/>
                </a:lnTo>
                <a:lnTo>
                  <a:pt x="19812" y="18288"/>
                </a:lnTo>
                <a:lnTo>
                  <a:pt x="131064" y="18288"/>
                </a:lnTo>
                <a:lnTo>
                  <a:pt x="131064" y="9144"/>
                </a:lnTo>
                <a:lnTo>
                  <a:pt x="140208" y="18288"/>
                </a:lnTo>
                <a:lnTo>
                  <a:pt x="140208" y="239268"/>
                </a:lnTo>
                <a:lnTo>
                  <a:pt x="149352" y="239268"/>
                </a:lnTo>
                <a:close/>
              </a:path>
              <a:path w="149860" h="239395">
                <a:moveTo>
                  <a:pt x="19812" y="18288"/>
                </a:moveTo>
                <a:lnTo>
                  <a:pt x="19812" y="9144"/>
                </a:lnTo>
                <a:lnTo>
                  <a:pt x="9144" y="18288"/>
                </a:lnTo>
                <a:lnTo>
                  <a:pt x="19812" y="18288"/>
                </a:lnTo>
                <a:close/>
              </a:path>
              <a:path w="149860" h="239395">
                <a:moveTo>
                  <a:pt x="19812" y="219456"/>
                </a:moveTo>
                <a:lnTo>
                  <a:pt x="19812" y="18288"/>
                </a:lnTo>
                <a:lnTo>
                  <a:pt x="9144" y="18288"/>
                </a:lnTo>
                <a:lnTo>
                  <a:pt x="9144" y="219456"/>
                </a:lnTo>
                <a:lnTo>
                  <a:pt x="19812" y="219456"/>
                </a:lnTo>
                <a:close/>
              </a:path>
              <a:path w="149860" h="239395">
                <a:moveTo>
                  <a:pt x="140208" y="219456"/>
                </a:moveTo>
                <a:lnTo>
                  <a:pt x="9144" y="219456"/>
                </a:lnTo>
                <a:lnTo>
                  <a:pt x="19812" y="230124"/>
                </a:lnTo>
                <a:lnTo>
                  <a:pt x="19812" y="239268"/>
                </a:lnTo>
                <a:lnTo>
                  <a:pt x="131064" y="239268"/>
                </a:lnTo>
                <a:lnTo>
                  <a:pt x="131064" y="230124"/>
                </a:lnTo>
                <a:lnTo>
                  <a:pt x="140208" y="219456"/>
                </a:lnTo>
                <a:close/>
              </a:path>
              <a:path w="149860" h="239395">
                <a:moveTo>
                  <a:pt x="19812" y="239268"/>
                </a:moveTo>
                <a:lnTo>
                  <a:pt x="19812" y="230124"/>
                </a:lnTo>
                <a:lnTo>
                  <a:pt x="9144" y="219456"/>
                </a:lnTo>
                <a:lnTo>
                  <a:pt x="9144" y="239268"/>
                </a:lnTo>
                <a:lnTo>
                  <a:pt x="19812" y="239268"/>
                </a:lnTo>
                <a:close/>
              </a:path>
              <a:path w="149860" h="239395">
                <a:moveTo>
                  <a:pt x="140208" y="18288"/>
                </a:moveTo>
                <a:lnTo>
                  <a:pt x="131064" y="9144"/>
                </a:lnTo>
                <a:lnTo>
                  <a:pt x="131064" y="18288"/>
                </a:lnTo>
                <a:lnTo>
                  <a:pt x="140208" y="18288"/>
                </a:lnTo>
                <a:close/>
              </a:path>
              <a:path w="149860" h="239395">
                <a:moveTo>
                  <a:pt x="140208" y="219456"/>
                </a:moveTo>
                <a:lnTo>
                  <a:pt x="140208" y="18288"/>
                </a:lnTo>
                <a:lnTo>
                  <a:pt x="131064" y="18288"/>
                </a:lnTo>
                <a:lnTo>
                  <a:pt x="131064" y="219456"/>
                </a:lnTo>
                <a:lnTo>
                  <a:pt x="140208" y="219456"/>
                </a:lnTo>
                <a:close/>
              </a:path>
              <a:path w="149860" h="239395">
                <a:moveTo>
                  <a:pt x="140208" y="239268"/>
                </a:moveTo>
                <a:lnTo>
                  <a:pt x="140208" y="219456"/>
                </a:lnTo>
                <a:lnTo>
                  <a:pt x="131064" y="230124"/>
                </a:lnTo>
                <a:lnTo>
                  <a:pt x="131064" y="239268"/>
                </a:lnTo>
                <a:lnTo>
                  <a:pt x="140208" y="23926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5313686" y="2719091"/>
            <a:ext cx="84300" cy="404801"/>
          </a:xfrm>
          <a:custGeom>
            <a:avLst/>
            <a:gdLst/>
            <a:ahLst/>
            <a:cxnLst/>
            <a:rect l="l" t="t" r="r" b="b"/>
            <a:pathLst>
              <a:path w="131445" h="631189">
                <a:moveTo>
                  <a:pt x="0" y="0"/>
                </a:moveTo>
                <a:lnTo>
                  <a:pt x="0" y="630936"/>
                </a:lnTo>
                <a:lnTo>
                  <a:pt x="131064" y="630936"/>
                </a:lnTo>
                <a:lnTo>
                  <a:pt x="1310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65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5307822" y="2712250"/>
            <a:ext cx="96110" cy="417426"/>
          </a:xfrm>
          <a:custGeom>
            <a:avLst/>
            <a:gdLst/>
            <a:ahLst/>
            <a:cxnLst/>
            <a:rect l="l" t="t" r="r" b="b"/>
            <a:pathLst>
              <a:path w="149860" h="650875">
                <a:moveTo>
                  <a:pt x="149352" y="650748"/>
                </a:moveTo>
                <a:lnTo>
                  <a:pt x="149352" y="0"/>
                </a:lnTo>
                <a:lnTo>
                  <a:pt x="0" y="0"/>
                </a:lnTo>
                <a:lnTo>
                  <a:pt x="0" y="650748"/>
                </a:lnTo>
                <a:lnTo>
                  <a:pt x="9144" y="650748"/>
                </a:lnTo>
                <a:lnTo>
                  <a:pt x="9144" y="19812"/>
                </a:lnTo>
                <a:lnTo>
                  <a:pt x="19812" y="10668"/>
                </a:lnTo>
                <a:lnTo>
                  <a:pt x="19812" y="19812"/>
                </a:lnTo>
                <a:lnTo>
                  <a:pt x="131064" y="19812"/>
                </a:lnTo>
                <a:lnTo>
                  <a:pt x="131064" y="10668"/>
                </a:lnTo>
                <a:lnTo>
                  <a:pt x="140208" y="19812"/>
                </a:lnTo>
                <a:lnTo>
                  <a:pt x="140208" y="650748"/>
                </a:lnTo>
                <a:lnTo>
                  <a:pt x="149352" y="650748"/>
                </a:lnTo>
                <a:close/>
              </a:path>
              <a:path w="149860" h="650875">
                <a:moveTo>
                  <a:pt x="19812" y="19812"/>
                </a:moveTo>
                <a:lnTo>
                  <a:pt x="19812" y="10668"/>
                </a:lnTo>
                <a:lnTo>
                  <a:pt x="9144" y="19812"/>
                </a:lnTo>
                <a:lnTo>
                  <a:pt x="19812" y="19812"/>
                </a:lnTo>
                <a:close/>
              </a:path>
              <a:path w="149860" h="650875">
                <a:moveTo>
                  <a:pt x="19812" y="632460"/>
                </a:moveTo>
                <a:lnTo>
                  <a:pt x="19812" y="19812"/>
                </a:lnTo>
                <a:lnTo>
                  <a:pt x="9144" y="19812"/>
                </a:lnTo>
                <a:lnTo>
                  <a:pt x="9144" y="632460"/>
                </a:lnTo>
                <a:lnTo>
                  <a:pt x="19812" y="632460"/>
                </a:lnTo>
                <a:close/>
              </a:path>
              <a:path w="149860" h="650875">
                <a:moveTo>
                  <a:pt x="140208" y="632460"/>
                </a:moveTo>
                <a:lnTo>
                  <a:pt x="9144" y="632460"/>
                </a:lnTo>
                <a:lnTo>
                  <a:pt x="19812" y="641604"/>
                </a:lnTo>
                <a:lnTo>
                  <a:pt x="19812" y="650748"/>
                </a:lnTo>
                <a:lnTo>
                  <a:pt x="131064" y="650748"/>
                </a:lnTo>
                <a:lnTo>
                  <a:pt x="131064" y="641604"/>
                </a:lnTo>
                <a:lnTo>
                  <a:pt x="140208" y="632460"/>
                </a:lnTo>
                <a:close/>
              </a:path>
              <a:path w="149860" h="650875">
                <a:moveTo>
                  <a:pt x="19812" y="650748"/>
                </a:moveTo>
                <a:lnTo>
                  <a:pt x="19812" y="641604"/>
                </a:lnTo>
                <a:lnTo>
                  <a:pt x="9144" y="632460"/>
                </a:lnTo>
                <a:lnTo>
                  <a:pt x="9144" y="650748"/>
                </a:lnTo>
                <a:lnTo>
                  <a:pt x="19812" y="650748"/>
                </a:lnTo>
                <a:close/>
              </a:path>
              <a:path w="149860" h="650875">
                <a:moveTo>
                  <a:pt x="140208" y="19812"/>
                </a:moveTo>
                <a:lnTo>
                  <a:pt x="131064" y="10668"/>
                </a:lnTo>
                <a:lnTo>
                  <a:pt x="131064" y="19812"/>
                </a:lnTo>
                <a:lnTo>
                  <a:pt x="140208" y="19812"/>
                </a:lnTo>
                <a:close/>
              </a:path>
              <a:path w="149860" h="650875">
                <a:moveTo>
                  <a:pt x="140208" y="632460"/>
                </a:moveTo>
                <a:lnTo>
                  <a:pt x="140208" y="19812"/>
                </a:lnTo>
                <a:lnTo>
                  <a:pt x="131064" y="19812"/>
                </a:lnTo>
                <a:lnTo>
                  <a:pt x="131064" y="632460"/>
                </a:lnTo>
                <a:lnTo>
                  <a:pt x="140208" y="632460"/>
                </a:lnTo>
                <a:close/>
              </a:path>
              <a:path w="149860" h="650875">
                <a:moveTo>
                  <a:pt x="140208" y="650748"/>
                </a:moveTo>
                <a:lnTo>
                  <a:pt x="140208" y="632460"/>
                </a:lnTo>
                <a:lnTo>
                  <a:pt x="131064" y="641604"/>
                </a:lnTo>
                <a:lnTo>
                  <a:pt x="131064" y="650748"/>
                </a:lnTo>
                <a:lnTo>
                  <a:pt x="140208" y="650748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5313686" y="2719090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5313686" y="2577859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5313686" y="3124218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5314664" y="2577370"/>
            <a:ext cx="0" cy="546522"/>
          </a:xfrm>
          <a:custGeom>
            <a:avLst/>
            <a:gdLst/>
            <a:ahLst/>
            <a:cxnLst/>
            <a:rect l="l" t="t" r="r" b="b"/>
            <a:pathLst>
              <a:path h="852170">
                <a:moveTo>
                  <a:pt x="0" y="0"/>
                </a:moveTo>
                <a:lnTo>
                  <a:pt x="0" y="851916"/>
                </a:lnTo>
              </a:path>
            </a:pathLst>
          </a:custGeom>
          <a:ln w="2133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5398230" y="2577370"/>
            <a:ext cx="0" cy="546522"/>
          </a:xfrm>
          <a:custGeom>
            <a:avLst/>
            <a:gdLst/>
            <a:ahLst/>
            <a:cxnLst/>
            <a:rect l="l" t="t" r="r" b="b"/>
            <a:pathLst>
              <a:path h="852170">
                <a:moveTo>
                  <a:pt x="0" y="0"/>
                </a:moveTo>
                <a:lnTo>
                  <a:pt x="0" y="851916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5355895" y="2422943"/>
            <a:ext cx="0" cy="154753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0791"/>
                </a:lnTo>
              </a:path>
            </a:pathLst>
          </a:custGeom>
          <a:ln w="18854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5356203" y="3123729"/>
            <a:ext cx="0" cy="188962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0"/>
                </a:moveTo>
                <a:lnTo>
                  <a:pt x="0" y="294132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5313686" y="3312854"/>
            <a:ext cx="84300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064" y="0"/>
                </a:lnTo>
              </a:path>
            </a:pathLst>
          </a:custGeom>
          <a:ln w="1981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5307822" y="3291840"/>
            <a:ext cx="13846" cy="20769"/>
          </a:xfrm>
          <a:custGeom>
            <a:avLst/>
            <a:gdLst/>
            <a:ahLst/>
            <a:cxnLst/>
            <a:rect l="l" t="t" r="r" b="b"/>
            <a:pathLst>
              <a:path w="21589" h="32385">
                <a:moveTo>
                  <a:pt x="21336" y="32004"/>
                </a:moveTo>
                <a:lnTo>
                  <a:pt x="19812" y="0"/>
                </a:lnTo>
                <a:lnTo>
                  <a:pt x="0" y="0"/>
                </a:lnTo>
                <a:lnTo>
                  <a:pt x="1524" y="32004"/>
                </a:lnTo>
                <a:lnTo>
                  <a:pt x="21336" y="3200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3601063" y="1098241"/>
            <a:ext cx="141064" cy="2719173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145" defTabSz="586405">
              <a:lnSpc>
                <a:spcPts val="1058"/>
              </a:lnSpc>
            </a:pPr>
            <a:r>
              <a:rPr sz="898" b="1" spc="-6" dirty="0">
                <a:solidFill>
                  <a:srgbClr val="000065"/>
                </a:solidFill>
                <a:latin typeface="Arial"/>
                <a:cs typeface="Arial"/>
              </a:rPr>
              <a:t>Area </a:t>
            </a:r>
            <a:r>
              <a:rPr sz="898" b="1" spc="-3" dirty="0">
                <a:solidFill>
                  <a:srgbClr val="000065"/>
                </a:solidFill>
                <a:latin typeface="Arial"/>
                <a:cs typeface="Arial"/>
              </a:rPr>
              <a:t>trasversale del muscolo (polpaccio)</a:t>
            </a:r>
            <a:r>
              <a:rPr sz="898" b="1" spc="-5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898" b="1" dirty="0">
                <a:solidFill>
                  <a:srgbClr val="000065"/>
                </a:solidFill>
                <a:latin typeface="Arial"/>
                <a:cs typeface="Arial"/>
              </a:rPr>
              <a:t>(cm</a:t>
            </a:r>
            <a:r>
              <a:rPr sz="866" b="1" baseline="24691" dirty="0">
                <a:solidFill>
                  <a:srgbClr val="000065"/>
                </a:solidFill>
                <a:latin typeface="Arial"/>
                <a:cs typeface="Arial"/>
              </a:rPr>
              <a:t>2</a:t>
            </a:r>
            <a:r>
              <a:rPr sz="898" b="1" dirty="0">
                <a:solidFill>
                  <a:srgbClr val="000065"/>
                </a:solidFill>
                <a:latin typeface="Arial"/>
                <a:cs typeface="Arial"/>
              </a:rPr>
              <a:t>*10)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160048" y="3660378"/>
            <a:ext cx="1239245" cy="330791"/>
          </a:xfrm>
          <a:prstGeom prst="rect">
            <a:avLst/>
          </a:prstGeom>
        </p:spPr>
        <p:txBody>
          <a:bodyPr vert="horz" wrap="square" lIns="0" tIns="28507" rIns="0" bIns="0" rtlCol="0">
            <a:spAutoFit/>
          </a:bodyPr>
          <a:lstStyle/>
          <a:p>
            <a:pPr algn="ctr" defTabSz="586405">
              <a:spcBef>
                <a:spcPts val="224"/>
              </a:spcBef>
              <a:tabLst>
                <a:tab pos="164926" algn="l"/>
                <a:tab pos="331074" algn="l"/>
                <a:tab pos="496408" algn="l"/>
                <a:tab pos="661334" algn="l"/>
                <a:tab pos="827482" algn="l"/>
                <a:tab pos="993630" algn="l"/>
                <a:tab pos="1158964" algn="l"/>
              </a:tabLst>
            </a:pP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2	3	4	5	6	7	8	9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  <a:p>
            <a:pPr marL="39908" algn="ctr" defTabSz="586405">
              <a:spcBef>
                <a:spcPts val="160"/>
              </a:spcBef>
            </a:pPr>
            <a:r>
              <a:rPr sz="898" spc="-3" dirty="0">
                <a:solidFill>
                  <a:srgbClr val="000065"/>
                </a:solidFill>
                <a:latin typeface="Arial"/>
                <a:cs typeface="Arial"/>
              </a:rPr>
              <a:t>Decadi di</a:t>
            </a:r>
            <a:r>
              <a:rPr sz="898" spc="-2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898" dirty="0">
                <a:solidFill>
                  <a:srgbClr val="000065"/>
                </a:solidFill>
                <a:latin typeface="Arial"/>
                <a:cs typeface="Arial"/>
              </a:rPr>
              <a:t>età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7749924" y="4359797"/>
            <a:ext cx="1055578" cy="165677"/>
          </a:xfrm>
          <a:prstGeom prst="rect">
            <a:avLst/>
          </a:prstGeom>
        </p:spPr>
        <p:txBody>
          <a:bodyPr vert="horz" wrap="square" lIns="0" tIns="7738" rIns="0" bIns="0" rtlCol="0">
            <a:spAutoFit/>
          </a:bodyPr>
          <a:lstStyle/>
          <a:p>
            <a:pPr marL="8145" defTabSz="586405">
              <a:spcBef>
                <a:spcPts val="61"/>
              </a:spcBef>
            </a:pPr>
            <a:r>
              <a:rPr sz="1026" spc="-13" dirty="0">
                <a:solidFill>
                  <a:srgbClr val="000065"/>
                </a:solidFill>
                <a:latin typeface="Tahoma"/>
                <a:cs typeface="Tahoma"/>
              </a:rPr>
              <a:t>Valenti </a:t>
            </a:r>
            <a:r>
              <a:rPr sz="1026" spc="-3" dirty="0">
                <a:solidFill>
                  <a:srgbClr val="000065"/>
                </a:solidFill>
                <a:latin typeface="Tahoma"/>
                <a:cs typeface="Tahoma"/>
              </a:rPr>
              <a:t>et al.</a:t>
            </a:r>
            <a:r>
              <a:rPr sz="1026" spc="-19" dirty="0">
                <a:solidFill>
                  <a:srgbClr val="000065"/>
                </a:solidFill>
                <a:latin typeface="Tahoma"/>
                <a:cs typeface="Tahoma"/>
              </a:rPr>
              <a:t> </a:t>
            </a:r>
            <a:r>
              <a:rPr sz="1026" spc="-3" dirty="0">
                <a:solidFill>
                  <a:srgbClr val="000065"/>
                </a:solidFill>
                <a:latin typeface="Tahoma"/>
                <a:cs typeface="Tahoma"/>
              </a:rPr>
              <a:t>2004</a:t>
            </a:r>
            <a:endParaRPr sz="1026">
              <a:solidFill>
                <a:prstClr val="black"/>
              </a:solidFill>
              <a:latin typeface="Tahoma"/>
              <a:cs typeface="Tahoma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567354" y="2422943"/>
            <a:ext cx="1148430" cy="468331"/>
          </a:xfrm>
          <a:custGeom>
            <a:avLst/>
            <a:gdLst/>
            <a:ahLst/>
            <a:cxnLst/>
            <a:rect l="l" t="t" r="r" b="b"/>
            <a:pathLst>
              <a:path w="1790700" h="730250">
                <a:moveTo>
                  <a:pt x="17014" y="0"/>
                </a:moveTo>
                <a:lnTo>
                  <a:pt x="0" y="0"/>
                </a:lnTo>
                <a:lnTo>
                  <a:pt x="14629" y="6095"/>
                </a:lnTo>
                <a:lnTo>
                  <a:pt x="17014" y="0"/>
                </a:lnTo>
                <a:close/>
              </a:path>
              <a:path w="1790700" h="730250">
                <a:moveTo>
                  <a:pt x="98449" y="0"/>
                </a:moveTo>
                <a:lnTo>
                  <a:pt x="57433" y="0"/>
                </a:lnTo>
                <a:lnTo>
                  <a:pt x="49681" y="19811"/>
                </a:lnTo>
                <a:lnTo>
                  <a:pt x="84733" y="35051"/>
                </a:lnTo>
                <a:lnTo>
                  <a:pt x="98449" y="0"/>
                </a:lnTo>
                <a:close/>
              </a:path>
              <a:path w="1790700" h="730250">
                <a:moveTo>
                  <a:pt x="170077" y="28955"/>
                </a:moveTo>
                <a:lnTo>
                  <a:pt x="133501" y="13715"/>
                </a:lnTo>
                <a:lnTo>
                  <a:pt x="119785" y="48767"/>
                </a:lnTo>
                <a:lnTo>
                  <a:pt x="154837" y="64007"/>
                </a:lnTo>
                <a:lnTo>
                  <a:pt x="170077" y="28955"/>
                </a:lnTo>
                <a:close/>
              </a:path>
              <a:path w="1790700" h="730250">
                <a:moveTo>
                  <a:pt x="240181" y="57911"/>
                </a:moveTo>
                <a:lnTo>
                  <a:pt x="205129" y="42671"/>
                </a:lnTo>
                <a:lnTo>
                  <a:pt x="189889" y="77723"/>
                </a:lnTo>
                <a:lnTo>
                  <a:pt x="224941" y="92963"/>
                </a:lnTo>
                <a:lnTo>
                  <a:pt x="240181" y="57911"/>
                </a:lnTo>
                <a:close/>
              </a:path>
              <a:path w="1790700" h="730250">
                <a:moveTo>
                  <a:pt x="310285" y="86867"/>
                </a:moveTo>
                <a:lnTo>
                  <a:pt x="275233" y="71627"/>
                </a:lnTo>
                <a:lnTo>
                  <a:pt x="259993" y="106679"/>
                </a:lnTo>
                <a:lnTo>
                  <a:pt x="296569" y="121919"/>
                </a:lnTo>
                <a:lnTo>
                  <a:pt x="310285" y="86867"/>
                </a:lnTo>
                <a:close/>
              </a:path>
              <a:path w="1790700" h="730250">
                <a:moveTo>
                  <a:pt x="380389" y="115823"/>
                </a:moveTo>
                <a:lnTo>
                  <a:pt x="345337" y="100583"/>
                </a:lnTo>
                <a:lnTo>
                  <a:pt x="331621" y="135635"/>
                </a:lnTo>
                <a:lnTo>
                  <a:pt x="366673" y="150875"/>
                </a:lnTo>
                <a:lnTo>
                  <a:pt x="380389" y="115823"/>
                </a:lnTo>
                <a:close/>
              </a:path>
              <a:path w="1790700" h="730250">
                <a:moveTo>
                  <a:pt x="452017" y="144779"/>
                </a:moveTo>
                <a:lnTo>
                  <a:pt x="416965" y="129539"/>
                </a:lnTo>
                <a:lnTo>
                  <a:pt x="401725" y="164591"/>
                </a:lnTo>
                <a:lnTo>
                  <a:pt x="436777" y="179831"/>
                </a:lnTo>
                <a:lnTo>
                  <a:pt x="452017" y="144779"/>
                </a:lnTo>
                <a:close/>
              </a:path>
              <a:path w="1790700" h="730250">
                <a:moveTo>
                  <a:pt x="522121" y="173735"/>
                </a:moveTo>
                <a:lnTo>
                  <a:pt x="487069" y="158495"/>
                </a:lnTo>
                <a:lnTo>
                  <a:pt x="471829" y="193547"/>
                </a:lnTo>
                <a:lnTo>
                  <a:pt x="506881" y="208787"/>
                </a:lnTo>
                <a:lnTo>
                  <a:pt x="522121" y="173735"/>
                </a:lnTo>
                <a:close/>
              </a:path>
              <a:path w="1790700" h="730250">
                <a:moveTo>
                  <a:pt x="592225" y="202691"/>
                </a:moveTo>
                <a:lnTo>
                  <a:pt x="557173" y="187451"/>
                </a:lnTo>
                <a:lnTo>
                  <a:pt x="543457" y="222503"/>
                </a:lnTo>
                <a:lnTo>
                  <a:pt x="578509" y="237743"/>
                </a:lnTo>
                <a:lnTo>
                  <a:pt x="592225" y="202691"/>
                </a:lnTo>
                <a:close/>
              </a:path>
              <a:path w="1790700" h="730250">
                <a:moveTo>
                  <a:pt x="662329" y="231647"/>
                </a:moveTo>
                <a:lnTo>
                  <a:pt x="627277" y="216407"/>
                </a:lnTo>
                <a:lnTo>
                  <a:pt x="613561" y="251459"/>
                </a:lnTo>
                <a:lnTo>
                  <a:pt x="648613" y="266699"/>
                </a:lnTo>
                <a:lnTo>
                  <a:pt x="662329" y="231647"/>
                </a:lnTo>
                <a:close/>
              </a:path>
              <a:path w="1790700" h="730250">
                <a:moveTo>
                  <a:pt x="733957" y="260603"/>
                </a:moveTo>
                <a:lnTo>
                  <a:pt x="698905" y="245363"/>
                </a:lnTo>
                <a:lnTo>
                  <a:pt x="683665" y="280415"/>
                </a:lnTo>
                <a:lnTo>
                  <a:pt x="718717" y="295655"/>
                </a:lnTo>
                <a:lnTo>
                  <a:pt x="733957" y="260603"/>
                </a:lnTo>
                <a:close/>
              </a:path>
              <a:path w="1790700" h="730250">
                <a:moveTo>
                  <a:pt x="804061" y="289559"/>
                </a:moveTo>
                <a:lnTo>
                  <a:pt x="769009" y="274319"/>
                </a:lnTo>
                <a:lnTo>
                  <a:pt x="753769" y="309371"/>
                </a:lnTo>
                <a:lnTo>
                  <a:pt x="788821" y="324611"/>
                </a:lnTo>
                <a:lnTo>
                  <a:pt x="804061" y="289559"/>
                </a:lnTo>
                <a:close/>
              </a:path>
              <a:path w="1790700" h="730250">
                <a:moveTo>
                  <a:pt x="874165" y="318515"/>
                </a:moveTo>
                <a:lnTo>
                  <a:pt x="839113" y="303275"/>
                </a:lnTo>
                <a:lnTo>
                  <a:pt x="825397" y="338327"/>
                </a:lnTo>
                <a:lnTo>
                  <a:pt x="860449" y="353567"/>
                </a:lnTo>
                <a:lnTo>
                  <a:pt x="874165" y="318515"/>
                </a:lnTo>
                <a:close/>
              </a:path>
              <a:path w="1790700" h="730250">
                <a:moveTo>
                  <a:pt x="944269" y="347471"/>
                </a:moveTo>
                <a:lnTo>
                  <a:pt x="909217" y="332231"/>
                </a:lnTo>
                <a:lnTo>
                  <a:pt x="895501" y="367283"/>
                </a:lnTo>
                <a:lnTo>
                  <a:pt x="930553" y="382523"/>
                </a:lnTo>
                <a:lnTo>
                  <a:pt x="944269" y="347471"/>
                </a:lnTo>
                <a:close/>
              </a:path>
              <a:path w="1790700" h="730250">
                <a:moveTo>
                  <a:pt x="1015897" y="376427"/>
                </a:moveTo>
                <a:lnTo>
                  <a:pt x="980845" y="361187"/>
                </a:lnTo>
                <a:lnTo>
                  <a:pt x="965605" y="396239"/>
                </a:lnTo>
                <a:lnTo>
                  <a:pt x="1000657" y="411479"/>
                </a:lnTo>
                <a:lnTo>
                  <a:pt x="1015897" y="376427"/>
                </a:lnTo>
                <a:close/>
              </a:path>
              <a:path w="1790700" h="730250">
                <a:moveTo>
                  <a:pt x="1086001" y="405383"/>
                </a:moveTo>
                <a:lnTo>
                  <a:pt x="1050949" y="390143"/>
                </a:lnTo>
                <a:lnTo>
                  <a:pt x="1035709" y="425195"/>
                </a:lnTo>
                <a:lnTo>
                  <a:pt x="1070761" y="440435"/>
                </a:lnTo>
                <a:lnTo>
                  <a:pt x="1086001" y="405383"/>
                </a:lnTo>
                <a:close/>
              </a:path>
              <a:path w="1790700" h="730250">
                <a:moveTo>
                  <a:pt x="1156105" y="434339"/>
                </a:moveTo>
                <a:lnTo>
                  <a:pt x="1121053" y="419099"/>
                </a:lnTo>
                <a:lnTo>
                  <a:pt x="1107337" y="454151"/>
                </a:lnTo>
                <a:lnTo>
                  <a:pt x="1142389" y="469391"/>
                </a:lnTo>
                <a:lnTo>
                  <a:pt x="1156105" y="434339"/>
                </a:lnTo>
                <a:close/>
              </a:path>
              <a:path w="1790700" h="730250">
                <a:moveTo>
                  <a:pt x="1226209" y="463295"/>
                </a:moveTo>
                <a:lnTo>
                  <a:pt x="1191157" y="448055"/>
                </a:lnTo>
                <a:lnTo>
                  <a:pt x="1177441" y="483107"/>
                </a:lnTo>
                <a:lnTo>
                  <a:pt x="1212493" y="498347"/>
                </a:lnTo>
                <a:lnTo>
                  <a:pt x="1226209" y="463295"/>
                </a:lnTo>
                <a:close/>
              </a:path>
              <a:path w="1790700" h="730250">
                <a:moveTo>
                  <a:pt x="1297837" y="492251"/>
                </a:moveTo>
                <a:lnTo>
                  <a:pt x="1262785" y="477011"/>
                </a:lnTo>
                <a:lnTo>
                  <a:pt x="1247545" y="512063"/>
                </a:lnTo>
                <a:lnTo>
                  <a:pt x="1282597" y="527303"/>
                </a:lnTo>
                <a:lnTo>
                  <a:pt x="1297837" y="492251"/>
                </a:lnTo>
                <a:close/>
              </a:path>
              <a:path w="1790700" h="730250">
                <a:moveTo>
                  <a:pt x="1367941" y="521207"/>
                </a:moveTo>
                <a:lnTo>
                  <a:pt x="1332889" y="505967"/>
                </a:lnTo>
                <a:lnTo>
                  <a:pt x="1317649" y="541019"/>
                </a:lnTo>
                <a:lnTo>
                  <a:pt x="1352701" y="556259"/>
                </a:lnTo>
                <a:lnTo>
                  <a:pt x="1367941" y="521207"/>
                </a:lnTo>
                <a:close/>
              </a:path>
              <a:path w="1790700" h="730250">
                <a:moveTo>
                  <a:pt x="1438045" y="550163"/>
                </a:moveTo>
                <a:lnTo>
                  <a:pt x="1402993" y="534923"/>
                </a:lnTo>
                <a:lnTo>
                  <a:pt x="1389277" y="569975"/>
                </a:lnTo>
                <a:lnTo>
                  <a:pt x="1424329" y="585215"/>
                </a:lnTo>
                <a:lnTo>
                  <a:pt x="1438045" y="550163"/>
                </a:lnTo>
                <a:close/>
              </a:path>
              <a:path w="1790700" h="730250">
                <a:moveTo>
                  <a:pt x="1508149" y="577595"/>
                </a:moveTo>
                <a:lnTo>
                  <a:pt x="1473097" y="563879"/>
                </a:lnTo>
                <a:lnTo>
                  <a:pt x="1459381" y="598931"/>
                </a:lnTo>
                <a:lnTo>
                  <a:pt x="1494433" y="614171"/>
                </a:lnTo>
                <a:lnTo>
                  <a:pt x="1508149" y="577595"/>
                </a:lnTo>
                <a:close/>
              </a:path>
              <a:path w="1790700" h="730250">
                <a:moveTo>
                  <a:pt x="1579777" y="606551"/>
                </a:moveTo>
                <a:lnTo>
                  <a:pt x="1544725" y="592835"/>
                </a:lnTo>
                <a:lnTo>
                  <a:pt x="1529485" y="627887"/>
                </a:lnTo>
                <a:lnTo>
                  <a:pt x="1564537" y="643127"/>
                </a:lnTo>
                <a:lnTo>
                  <a:pt x="1579777" y="606551"/>
                </a:lnTo>
                <a:close/>
              </a:path>
              <a:path w="1790700" h="730250">
                <a:moveTo>
                  <a:pt x="1649881" y="635507"/>
                </a:moveTo>
                <a:lnTo>
                  <a:pt x="1614829" y="621791"/>
                </a:lnTo>
                <a:lnTo>
                  <a:pt x="1599589" y="656843"/>
                </a:lnTo>
                <a:lnTo>
                  <a:pt x="1634641" y="672083"/>
                </a:lnTo>
                <a:lnTo>
                  <a:pt x="1649881" y="635507"/>
                </a:lnTo>
                <a:close/>
              </a:path>
              <a:path w="1790700" h="730250">
                <a:moveTo>
                  <a:pt x="1719985" y="664463"/>
                </a:moveTo>
                <a:lnTo>
                  <a:pt x="1684933" y="650747"/>
                </a:lnTo>
                <a:lnTo>
                  <a:pt x="1671217" y="685799"/>
                </a:lnTo>
                <a:lnTo>
                  <a:pt x="1706269" y="701039"/>
                </a:lnTo>
                <a:lnTo>
                  <a:pt x="1719985" y="664463"/>
                </a:lnTo>
                <a:close/>
              </a:path>
              <a:path w="1790700" h="730250">
                <a:moveTo>
                  <a:pt x="1790089" y="693419"/>
                </a:moveTo>
                <a:lnTo>
                  <a:pt x="1755037" y="679703"/>
                </a:lnTo>
                <a:lnTo>
                  <a:pt x="1741321" y="714755"/>
                </a:lnTo>
                <a:lnTo>
                  <a:pt x="1776373" y="729995"/>
                </a:lnTo>
                <a:lnTo>
                  <a:pt x="1790089" y="693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7418978" y="2422943"/>
            <a:ext cx="972500" cy="644260"/>
          </a:xfrm>
          <a:custGeom>
            <a:avLst/>
            <a:gdLst/>
            <a:ahLst/>
            <a:cxnLst/>
            <a:rect l="l" t="t" r="r" b="b"/>
            <a:pathLst>
              <a:path w="1516379" h="1004570">
                <a:moveTo>
                  <a:pt x="53340" y="9143"/>
                </a:moveTo>
                <a:lnTo>
                  <a:pt x="39624" y="0"/>
                </a:lnTo>
                <a:lnTo>
                  <a:pt x="13207" y="0"/>
                </a:lnTo>
                <a:lnTo>
                  <a:pt x="0" y="19811"/>
                </a:lnTo>
                <a:lnTo>
                  <a:pt x="32004" y="41147"/>
                </a:lnTo>
                <a:lnTo>
                  <a:pt x="53340" y="9143"/>
                </a:lnTo>
                <a:close/>
              </a:path>
              <a:path w="1516379" h="1004570">
                <a:moveTo>
                  <a:pt x="115824" y="51815"/>
                </a:moveTo>
                <a:lnTo>
                  <a:pt x="83820" y="30479"/>
                </a:lnTo>
                <a:lnTo>
                  <a:pt x="64008" y="62483"/>
                </a:lnTo>
                <a:lnTo>
                  <a:pt x="96012" y="82295"/>
                </a:lnTo>
                <a:lnTo>
                  <a:pt x="115824" y="51815"/>
                </a:lnTo>
                <a:close/>
              </a:path>
              <a:path w="1516379" h="1004570">
                <a:moveTo>
                  <a:pt x="179832" y="92963"/>
                </a:moveTo>
                <a:lnTo>
                  <a:pt x="147828" y="71627"/>
                </a:lnTo>
                <a:lnTo>
                  <a:pt x="126492" y="103631"/>
                </a:lnTo>
                <a:lnTo>
                  <a:pt x="158496" y="124967"/>
                </a:lnTo>
                <a:lnTo>
                  <a:pt x="179832" y="92963"/>
                </a:lnTo>
                <a:close/>
              </a:path>
              <a:path w="1516379" h="1004570">
                <a:moveTo>
                  <a:pt x="243840" y="134111"/>
                </a:moveTo>
                <a:lnTo>
                  <a:pt x="211836" y="114299"/>
                </a:lnTo>
                <a:lnTo>
                  <a:pt x="190500" y="146303"/>
                </a:lnTo>
                <a:lnTo>
                  <a:pt x="222504" y="166115"/>
                </a:lnTo>
                <a:lnTo>
                  <a:pt x="243840" y="134111"/>
                </a:lnTo>
                <a:close/>
              </a:path>
              <a:path w="1516379" h="1004570">
                <a:moveTo>
                  <a:pt x="307848" y="176783"/>
                </a:moveTo>
                <a:lnTo>
                  <a:pt x="275844" y="155447"/>
                </a:lnTo>
                <a:lnTo>
                  <a:pt x="254508" y="187451"/>
                </a:lnTo>
                <a:lnTo>
                  <a:pt x="286512" y="208787"/>
                </a:lnTo>
                <a:lnTo>
                  <a:pt x="307848" y="176783"/>
                </a:lnTo>
                <a:close/>
              </a:path>
              <a:path w="1516379" h="1004570">
                <a:moveTo>
                  <a:pt x="370332" y="217931"/>
                </a:moveTo>
                <a:lnTo>
                  <a:pt x="339852" y="198119"/>
                </a:lnTo>
                <a:lnTo>
                  <a:pt x="318516" y="230123"/>
                </a:lnTo>
                <a:lnTo>
                  <a:pt x="350520" y="249935"/>
                </a:lnTo>
                <a:lnTo>
                  <a:pt x="370332" y="217931"/>
                </a:lnTo>
                <a:close/>
              </a:path>
              <a:path w="1516379" h="1004570">
                <a:moveTo>
                  <a:pt x="434340" y="260603"/>
                </a:moveTo>
                <a:lnTo>
                  <a:pt x="402336" y="239267"/>
                </a:lnTo>
                <a:lnTo>
                  <a:pt x="382524" y="271271"/>
                </a:lnTo>
                <a:lnTo>
                  <a:pt x="413004" y="292607"/>
                </a:lnTo>
                <a:lnTo>
                  <a:pt x="434340" y="260603"/>
                </a:lnTo>
                <a:close/>
              </a:path>
              <a:path w="1516379" h="1004570">
                <a:moveTo>
                  <a:pt x="498348" y="301751"/>
                </a:moveTo>
                <a:lnTo>
                  <a:pt x="466344" y="281939"/>
                </a:lnTo>
                <a:lnTo>
                  <a:pt x="445008" y="313943"/>
                </a:lnTo>
                <a:lnTo>
                  <a:pt x="477012" y="333755"/>
                </a:lnTo>
                <a:lnTo>
                  <a:pt x="498348" y="301751"/>
                </a:lnTo>
                <a:close/>
              </a:path>
              <a:path w="1516379" h="1004570">
                <a:moveTo>
                  <a:pt x="562356" y="344423"/>
                </a:moveTo>
                <a:lnTo>
                  <a:pt x="530352" y="323087"/>
                </a:lnTo>
                <a:lnTo>
                  <a:pt x="509016" y="355091"/>
                </a:lnTo>
                <a:lnTo>
                  <a:pt x="541020" y="376427"/>
                </a:lnTo>
                <a:lnTo>
                  <a:pt x="562356" y="344423"/>
                </a:lnTo>
                <a:close/>
              </a:path>
              <a:path w="1516379" h="1004570">
                <a:moveTo>
                  <a:pt x="626364" y="385571"/>
                </a:moveTo>
                <a:lnTo>
                  <a:pt x="594360" y="365759"/>
                </a:lnTo>
                <a:lnTo>
                  <a:pt x="573024" y="396239"/>
                </a:lnTo>
                <a:lnTo>
                  <a:pt x="605028" y="417575"/>
                </a:lnTo>
                <a:lnTo>
                  <a:pt x="626364" y="385571"/>
                </a:lnTo>
                <a:close/>
              </a:path>
              <a:path w="1516379" h="1004570">
                <a:moveTo>
                  <a:pt x="688848" y="428243"/>
                </a:moveTo>
                <a:lnTo>
                  <a:pt x="656844" y="406907"/>
                </a:lnTo>
                <a:lnTo>
                  <a:pt x="637032" y="438911"/>
                </a:lnTo>
                <a:lnTo>
                  <a:pt x="669036" y="460247"/>
                </a:lnTo>
                <a:lnTo>
                  <a:pt x="688848" y="428243"/>
                </a:lnTo>
                <a:close/>
              </a:path>
              <a:path w="1516379" h="1004570">
                <a:moveTo>
                  <a:pt x="752856" y="469391"/>
                </a:moveTo>
                <a:lnTo>
                  <a:pt x="720852" y="449579"/>
                </a:lnTo>
                <a:lnTo>
                  <a:pt x="699516" y="480059"/>
                </a:lnTo>
                <a:lnTo>
                  <a:pt x="731520" y="501395"/>
                </a:lnTo>
                <a:lnTo>
                  <a:pt x="752856" y="469391"/>
                </a:lnTo>
                <a:close/>
              </a:path>
              <a:path w="1516379" h="1004570">
                <a:moveTo>
                  <a:pt x="816864" y="512063"/>
                </a:moveTo>
                <a:lnTo>
                  <a:pt x="784860" y="490727"/>
                </a:lnTo>
                <a:lnTo>
                  <a:pt x="763524" y="522731"/>
                </a:lnTo>
                <a:lnTo>
                  <a:pt x="795528" y="544067"/>
                </a:lnTo>
                <a:lnTo>
                  <a:pt x="816864" y="512063"/>
                </a:lnTo>
                <a:close/>
              </a:path>
              <a:path w="1516379" h="1004570">
                <a:moveTo>
                  <a:pt x="880872" y="553211"/>
                </a:moveTo>
                <a:lnTo>
                  <a:pt x="848868" y="533399"/>
                </a:lnTo>
                <a:lnTo>
                  <a:pt x="827532" y="563879"/>
                </a:lnTo>
                <a:lnTo>
                  <a:pt x="859536" y="585215"/>
                </a:lnTo>
                <a:lnTo>
                  <a:pt x="880872" y="553211"/>
                </a:lnTo>
                <a:close/>
              </a:path>
              <a:path w="1516379" h="1004570">
                <a:moveTo>
                  <a:pt x="943356" y="595883"/>
                </a:moveTo>
                <a:lnTo>
                  <a:pt x="912876" y="574547"/>
                </a:lnTo>
                <a:lnTo>
                  <a:pt x="891540" y="606551"/>
                </a:lnTo>
                <a:lnTo>
                  <a:pt x="923544" y="627887"/>
                </a:lnTo>
                <a:lnTo>
                  <a:pt x="943356" y="595883"/>
                </a:lnTo>
                <a:close/>
              </a:path>
              <a:path w="1516379" h="1004570">
                <a:moveTo>
                  <a:pt x="1007364" y="637031"/>
                </a:moveTo>
                <a:lnTo>
                  <a:pt x="975360" y="615695"/>
                </a:lnTo>
                <a:lnTo>
                  <a:pt x="955548" y="647699"/>
                </a:lnTo>
                <a:lnTo>
                  <a:pt x="986028" y="669035"/>
                </a:lnTo>
                <a:lnTo>
                  <a:pt x="1007364" y="637031"/>
                </a:lnTo>
                <a:close/>
              </a:path>
              <a:path w="1516379" h="1004570">
                <a:moveTo>
                  <a:pt x="1071372" y="679703"/>
                </a:moveTo>
                <a:lnTo>
                  <a:pt x="1039368" y="658367"/>
                </a:lnTo>
                <a:lnTo>
                  <a:pt x="1018032" y="690371"/>
                </a:lnTo>
                <a:lnTo>
                  <a:pt x="1050036" y="711707"/>
                </a:lnTo>
                <a:lnTo>
                  <a:pt x="1071372" y="679703"/>
                </a:lnTo>
                <a:close/>
              </a:path>
              <a:path w="1516379" h="1004570">
                <a:moveTo>
                  <a:pt x="1135380" y="720851"/>
                </a:moveTo>
                <a:lnTo>
                  <a:pt x="1103376" y="699515"/>
                </a:lnTo>
                <a:lnTo>
                  <a:pt x="1082040" y="731519"/>
                </a:lnTo>
                <a:lnTo>
                  <a:pt x="1114044" y="752855"/>
                </a:lnTo>
                <a:lnTo>
                  <a:pt x="1135380" y="720851"/>
                </a:lnTo>
                <a:close/>
              </a:path>
              <a:path w="1516379" h="1004570">
                <a:moveTo>
                  <a:pt x="1197864" y="763523"/>
                </a:moveTo>
                <a:lnTo>
                  <a:pt x="1167384" y="742187"/>
                </a:lnTo>
                <a:lnTo>
                  <a:pt x="1146048" y="774191"/>
                </a:lnTo>
                <a:lnTo>
                  <a:pt x="1178052" y="795527"/>
                </a:lnTo>
                <a:lnTo>
                  <a:pt x="1197864" y="763523"/>
                </a:lnTo>
                <a:close/>
              </a:path>
              <a:path w="1516379" h="1004570">
                <a:moveTo>
                  <a:pt x="1261872" y="804671"/>
                </a:moveTo>
                <a:lnTo>
                  <a:pt x="1229868" y="783335"/>
                </a:lnTo>
                <a:lnTo>
                  <a:pt x="1210056" y="815339"/>
                </a:lnTo>
                <a:lnTo>
                  <a:pt x="1242060" y="836675"/>
                </a:lnTo>
                <a:lnTo>
                  <a:pt x="1261872" y="804671"/>
                </a:lnTo>
                <a:close/>
              </a:path>
              <a:path w="1516379" h="1004570">
                <a:moveTo>
                  <a:pt x="1325880" y="847343"/>
                </a:moveTo>
                <a:lnTo>
                  <a:pt x="1293876" y="826007"/>
                </a:lnTo>
                <a:lnTo>
                  <a:pt x="1272540" y="858011"/>
                </a:lnTo>
                <a:lnTo>
                  <a:pt x="1304544" y="877823"/>
                </a:lnTo>
                <a:lnTo>
                  <a:pt x="1325880" y="847343"/>
                </a:lnTo>
                <a:close/>
              </a:path>
              <a:path w="1516379" h="1004570">
                <a:moveTo>
                  <a:pt x="1389888" y="888491"/>
                </a:moveTo>
                <a:lnTo>
                  <a:pt x="1357884" y="867155"/>
                </a:lnTo>
                <a:lnTo>
                  <a:pt x="1336548" y="899159"/>
                </a:lnTo>
                <a:lnTo>
                  <a:pt x="1368552" y="920495"/>
                </a:lnTo>
                <a:lnTo>
                  <a:pt x="1389888" y="888491"/>
                </a:lnTo>
                <a:close/>
              </a:path>
              <a:path w="1516379" h="1004570">
                <a:moveTo>
                  <a:pt x="1453896" y="931163"/>
                </a:moveTo>
                <a:lnTo>
                  <a:pt x="1421892" y="909827"/>
                </a:lnTo>
                <a:lnTo>
                  <a:pt x="1400556" y="941831"/>
                </a:lnTo>
                <a:lnTo>
                  <a:pt x="1432560" y="961643"/>
                </a:lnTo>
                <a:lnTo>
                  <a:pt x="1453896" y="931163"/>
                </a:lnTo>
                <a:close/>
              </a:path>
              <a:path w="1516379" h="1004570">
                <a:moveTo>
                  <a:pt x="1516380" y="972311"/>
                </a:moveTo>
                <a:lnTo>
                  <a:pt x="1484376" y="950975"/>
                </a:lnTo>
                <a:lnTo>
                  <a:pt x="1464564" y="982979"/>
                </a:lnTo>
                <a:lnTo>
                  <a:pt x="1496568" y="1004315"/>
                </a:lnTo>
                <a:lnTo>
                  <a:pt x="1516380" y="972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2286854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422118" y="396493"/>
            <a:ext cx="4648290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  <a:tabLst>
                <a:tab pos="1727043" algn="l"/>
              </a:tabLst>
            </a:pPr>
            <a:r>
              <a:rPr sz="1667" dirty="0"/>
              <a:t>Invecchiamento	del sistema nervoso</a:t>
            </a:r>
            <a:r>
              <a:rPr sz="1667" spc="-58" dirty="0"/>
              <a:t> </a:t>
            </a:r>
            <a:r>
              <a:rPr sz="1667" dirty="0"/>
              <a:t>centrale</a:t>
            </a:r>
            <a:endParaRPr sz="1667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22118" y="847068"/>
            <a:ext cx="5348344" cy="261368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algn="just" defTabSz="586405">
              <a:spcBef>
                <a:spcPts val="64"/>
              </a:spcBef>
            </a:pP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Il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peso del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cervello 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riduce con l’età, con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perdita </a:t>
            </a:r>
            <a:r>
              <a:rPr sz="1539" b="1" i="1" spc="-6" dirty="0">
                <a:solidFill>
                  <a:srgbClr val="FF0000"/>
                </a:solidFill>
                <a:latin typeface="Arial"/>
                <a:cs typeface="Arial"/>
              </a:rPr>
              <a:t>di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neuroni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particolare a livello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di corteccia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cerebrale,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cervelletto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ippocampo. Dai 30 ai 70 anni il flusso cerebrale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15-20%.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Con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ha un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accumulo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di lipofuscina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cervello, in particolare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livello dell’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ippocampo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nella  corteccia frontale; questo fenomeno tuttavia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non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sembra  avere un significato</a:t>
            </a:r>
            <a:r>
              <a:rPr sz="1539" spc="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fisiopatologico.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 cervello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senile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sono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inoltre presenti alcune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modificazioni  dei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sistemi di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neurotrasmissione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che possono determinare  importanti</a:t>
            </a:r>
            <a:r>
              <a:rPr sz="1539" spc="-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conseguenze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456652" y="3500024"/>
            <a:ext cx="1484649" cy="106144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444924" y="3487318"/>
            <a:ext cx="1509249" cy="1086121"/>
          </a:xfrm>
          <a:custGeom>
            <a:avLst/>
            <a:gdLst/>
            <a:ahLst/>
            <a:cxnLst/>
            <a:rect l="l" t="t" r="r" b="b"/>
            <a:pathLst>
              <a:path w="2353310" h="1693545">
                <a:moveTo>
                  <a:pt x="2353053" y="1693164"/>
                </a:moveTo>
                <a:lnTo>
                  <a:pt x="2353053" y="0"/>
                </a:lnTo>
                <a:lnTo>
                  <a:pt x="0" y="0"/>
                </a:lnTo>
                <a:lnTo>
                  <a:pt x="0" y="1693164"/>
                </a:lnTo>
                <a:lnTo>
                  <a:pt x="9144" y="1693164"/>
                </a:lnTo>
                <a:lnTo>
                  <a:pt x="9144" y="19812"/>
                </a:lnTo>
                <a:lnTo>
                  <a:pt x="18288" y="9144"/>
                </a:lnTo>
                <a:lnTo>
                  <a:pt x="18288" y="19812"/>
                </a:lnTo>
                <a:lnTo>
                  <a:pt x="2333241" y="19812"/>
                </a:lnTo>
                <a:lnTo>
                  <a:pt x="2333241" y="9144"/>
                </a:lnTo>
                <a:lnTo>
                  <a:pt x="2342385" y="19812"/>
                </a:lnTo>
                <a:lnTo>
                  <a:pt x="2342385" y="1693164"/>
                </a:lnTo>
                <a:lnTo>
                  <a:pt x="2353053" y="1693164"/>
                </a:lnTo>
                <a:close/>
              </a:path>
              <a:path w="2353310" h="1693545">
                <a:moveTo>
                  <a:pt x="18288" y="19812"/>
                </a:moveTo>
                <a:lnTo>
                  <a:pt x="18288" y="9144"/>
                </a:lnTo>
                <a:lnTo>
                  <a:pt x="9144" y="19812"/>
                </a:lnTo>
                <a:lnTo>
                  <a:pt x="18288" y="19812"/>
                </a:lnTo>
                <a:close/>
              </a:path>
              <a:path w="2353310" h="1693545">
                <a:moveTo>
                  <a:pt x="18288" y="1674876"/>
                </a:moveTo>
                <a:lnTo>
                  <a:pt x="18288" y="19812"/>
                </a:lnTo>
                <a:lnTo>
                  <a:pt x="9144" y="19812"/>
                </a:lnTo>
                <a:lnTo>
                  <a:pt x="9144" y="1674876"/>
                </a:lnTo>
                <a:lnTo>
                  <a:pt x="18288" y="1674876"/>
                </a:lnTo>
                <a:close/>
              </a:path>
              <a:path w="2353310" h="1693545">
                <a:moveTo>
                  <a:pt x="2342385" y="1674876"/>
                </a:moveTo>
                <a:lnTo>
                  <a:pt x="9144" y="1674876"/>
                </a:lnTo>
                <a:lnTo>
                  <a:pt x="18288" y="1684020"/>
                </a:lnTo>
                <a:lnTo>
                  <a:pt x="18288" y="1693164"/>
                </a:lnTo>
                <a:lnTo>
                  <a:pt x="2333241" y="1693164"/>
                </a:lnTo>
                <a:lnTo>
                  <a:pt x="2333241" y="1684020"/>
                </a:lnTo>
                <a:lnTo>
                  <a:pt x="2342385" y="1674876"/>
                </a:lnTo>
                <a:close/>
              </a:path>
              <a:path w="2353310" h="1693545">
                <a:moveTo>
                  <a:pt x="18288" y="1693164"/>
                </a:moveTo>
                <a:lnTo>
                  <a:pt x="18288" y="1684020"/>
                </a:lnTo>
                <a:lnTo>
                  <a:pt x="9144" y="1674876"/>
                </a:lnTo>
                <a:lnTo>
                  <a:pt x="9144" y="1693164"/>
                </a:lnTo>
                <a:lnTo>
                  <a:pt x="18288" y="1693164"/>
                </a:lnTo>
                <a:close/>
              </a:path>
              <a:path w="2353310" h="1693545">
                <a:moveTo>
                  <a:pt x="2342385" y="19812"/>
                </a:moveTo>
                <a:lnTo>
                  <a:pt x="2333241" y="9144"/>
                </a:lnTo>
                <a:lnTo>
                  <a:pt x="2333241" y="19812"/>
                </a:lnTo>
                <a:lnTo>
                  <a:pt x="2342385" y="19812"/>
                </a:lnTo>
                <a:close/>
              </a:path>
              <a:path w="2353310" h="1693545">
                <a:moveTo>
                  <a:pt x="2342385" y="1674876"/>
                </a:moveTo>
                <a:lnTo>
                  <a:pt x="2342385" y="19812"/>
                </a:lnTo>
                <a:lnTo>
                  <a:pt x="2333241" y="19812"/>
                </a:lnTo>
                <a:lnTo>
                  <a:pt x="2333241" y="1674876"/>
                </a:lnTo>
                <a:lnTo>
                  <a:pt x="2342385" y="1674876"/>
                </a:lnTo>
                <a:close/>
              </a:path>
              <a:path w="2353310" h="1693545">
                <a:moveTo>
                  <a:pt x="2342385" y="1693164"/>
                </a:moveTo>
                <a:lnTo>
                  <a:pt x="2342385" y="1674876"/>
                </a:lnTo>
                <a:lnTo>
                  <a:pt x="2333241" y="1684020"/>
                </a:lnTo>
                <a:lnTo>
                  <a:pt x="2333241" y="1693164"/>
                </a:lnTo>
                <a:lnTo>
                  <a:pt x="2342385" y="169316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96805" y="3485363"/>
            <a:ext cx="1483673" cy="9617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84099" y="3472657"/>
            <a:ext cx="1509249" cy="987161"/>
          </a:xfrm>
          <a:custGeom>
            <a:avLst/>
            <a:gdLst/>
            <a:ahLst/>
            <a:cxnLst/>
            <a:rect l="l" t="t" r="r" b="b"/>
            <a:pathLst>
              <a:path w="2353309" h="1539240">
                <a:moveTo>
                  <a:pt x="2353056" y="1539240"/>
                </a:moveTo>
                <a:lnTo>
                  <a:pt x="2353056" y="0"/>
                </a:lnTo>
                <a:lnTo>
                  <a:pt x="0" y="0"/>
                </a:lnTo>
                <a:lnTo>
                  <a:pt x="0" y="1539240"/>
                </a:lnTo>
                <a:lnTo>
                  <a:pt x="9144" y="1539240"/>
                </a:lnTo>
                <a:lnTo>
                  <a:pt x="9144" y="19812"/>
                </a:lnTo>
                <a:lnTo>
                  <a:pt x="19812" y="10668"/>
                </a:lnTo>
                <a:lnTo>
                  <a:pt x="19812" y="19812"/>
                </a:lnTo>
                <a:lnTo>
                  <a:pt x="2333244" y="19812"/>
                </a:lnTo>
                <a:lnTo>
                  <a:pt x="2333244" y="10668"/>
                </a:lnTo>
                <a:lnTo>
                  <a:pt x="2343912" y="19812"/>
                </a:lnTo>
                <a:lnTo>
                  <a:pt x="2343912" y="1539240"/>
                </a:lnTo>
                <a:lnTo>
                  <a:pt x="2353056" y="1539240"/>
                </a:lnTo>
                <a:close/>
              </a:path>
              <a:path w="2353309" h="1539240">
                <a:moveTo>
                  <a:pt x="19812" y="19812"/>
                </a:moveTo>
                <a:lnTo>
                  <a:pt x="19812" y="10668"/>
                </a:lnTo>
                <a:lnTo>
                  <a:pt x="9144" y="19812"/>
                </a:lnTo>
                <a:lnTo>
                  <a:pt x="19812" y="19812"/>
                </a:lnTo>
                <a:close/>
              </a:path>
              <a:path w="2353309" h="1539240">
                <a:moveTo>
                  <a:pt x="19812" y="1519428"/>
                </a:moveTo>
                <a:lnTo>
                  <a:pt x="19812" y="19812"/>
                </a:lnTo>
                <a:lnTo>
                  <a:pt x="9144" y="19812"/>
                </a:lnTo>
                <a:lnTo>
                  <a:pt x="9144" y="1519428"/>
                </a:lnTo>
                <a:lnTo>
                  <a:pt x="19812" y="1519428"/>
                </a:lnTo>
                <a:close/>
              </a:path>
              <a:path w="2353309" h="1539240">
                <a:moveTo>
                  <a:pt x="2343912" y="1519428"/>
                </a:moveTo>
                <a:lnTo>
                  <a:pt x="9144" y="1519428"/>
                </a:lnTo>
                <a:lnTo>
                  <a:pt x="19812" y="1530096"/>
                </a:lnTo>
                <a:lnTo>
                  <a:pt x="19812" y="1539240"/>
                </a:lnTo>
                <a:lnTo>
                  <a:pt x="2333244" y="1539240"/>
                </a:lnTo>
                <a:lnTo>
                  <a:pt x="2333244" y="1530096"/>
                </a:lnTo>
                <a:lnTo>
                  <a:pt x="2343912" y="1519428"/>
                </a:lnTo>
                <a:close/>
              </a:path>
              <a:path w="2353309" h="1539240">
                <a:moveTo>
                  <a:pt x="19812" y="1539240"/>
                </a:moveTo>
                <a:lnTo>
                  <a:pt x="19812" y="1530096"/>
                </a:lnTo>
                <a:lnTo>
                  <a:pt x="9144" y="1519428"/>
                </a:lnTo>
                <a:lnTo>
                  <a:pt x="9144" y="1539240"/>
                </a:lnTo>
                <a:lnTo>
                  <a:pt x="19812" y="1539240"/>
                </a:lnTo>
                <a:close/>
              </a:path>
              <a:path w="2353309" h="1539240">
                <a:moveTo>
                  <a:pt x="2343912" y="19812"/>
                </a:moveTo>
                <a:lnTo>
                  <a:pt x="2333244" y="10668"/>
                </a:lnTo>
                <a:lnTo>
                  <a:pt x="2333244" y="19812"/>
                </a:lnTo>
                <a:lnTo>
                  <a:pt x="2343912" y="19812"/>
                </a:lnTo>
                <a:close/>
              </a:path>
              <a:path w="2353309" h="1539240">
                <a:moveTo>
                  <a:pt x="2343912" y="1519428"/>
                </a:moveTo>
                <a:lnTo>
                  <a:pt x="2343912" y="19812"/>
                </a:lnTo>
                <a:lnTo>
                  <a:pt x="2333244" y="19812"/>
                </a:lnTo>
                <a:lnTo>
                  <a:pt x="2333244" y="1519428"/>
                </a:lnTo>
                <a:lnTo>
                  <a:pt x="2343912" y="1519428"/>
                </a:lnTo>
                <a:close/>
              </a:path>
              <a:path w="2353309" h="1539240">
                <a:moveTo>
                  <a:pt x="2343912" y="1539240"/>
                </a:moveTo>
                <a:lnTo>
                  <a:pt x="2343912" y="1519428"/>
                </a:lnTo>
                <a:lnTo>
                  <a:pt x="2333244" y="1530096"/>
                </a:lnTo>
                <a:lnTo>
                  <a:pt x="2333244" y="1539240"/>
                </a:lnTo>
                <a:lnTo>
                  <a:pt x="2343912" y="1539240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079114" y="3984807"/>
            <a:ext cx="2078984" cy="110771"/>
          </a:xfrm>
          <a:custGeom>
            <a:avLst/>
            <a:gdLst/>
            <a:ahLst/>
            <a:cxnLst/>
            <a:rect l="l" t="t" r="r" b="b"/>
            <a:pathLst>
              <a:path w="3241675" h="172720">
                <a:moveTo>
                  <a:pt x="3098292" y="114300"/>
                </a:moveTo>
                <a:lnTo>
                  <a:pt x="3098292" y="57912"/>
                </a:lnTo>
                <a:lnTo>
                  <a:pt x="0" y="57912"/>
                </a:lnTo>
                <a:lnTo>
                  <a:pt x="0" y="114300"/>
                </a:lnTo>
                <a:lnTo>
                  <a:pt x="3098292" y="114300"/>
                </a:lnTo>
                <a:close/>
              </a:path>
              <a:path w="3241675" h="172720">
                <a:moveTo>
                  <a:pt x="3241548" y="86868"/>
                </a:moveTo>
                <a:lnTo>
                  <a:pt x="3069336" y="0"/>
                </a:lnTo>
                <a:lnTo>
                  <a:pt x="3069336" y="57912"/>
                </a:lnTo>
                <a:lnTo>
                  <a:pt x="3098292" y="57912"/>
                </a:lnTo>
                <a:lnTo>
                  <a:pt x="3098292" y="157862"/>
                </a:lnTo>
                <a:lnTo>
                  <a:pt x="3241548" y="86868"/>
                </a:lnTo>
                <a:close/>
              </a:path>
              <a:path w="3241675" h="172720">
                <a:moveTo>
                  <a:pt x="3098292" y="157862"/>
                </a:moveTo>
                <a:lnTo>
                  <a:pt x="3098292" y="114300"/>
                </a:lnTo>
                <a:lnTo>
                  <a:pt x="3069336" y="114300"/>
                </a:lnTo>
                <a:lnTo>
                  <a:pt x="3069336" y="172212"/>
                </a:lnTo>
                <a:lnTo>
                  <a:pt x="3098292" y="15786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271132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75203" y="720986"/>
            <a:ext cx="2654828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dirty="0"/>
              <a:t>Modificazioni</a:t>
            </a:r>
            <a:r>
              <a:rPr sz="1667" spc="-61" dirty="0"/>
              <a:t> </a:t>
            </a:r>
            <a:r>
              <a:rPr sz="1667" dirty="0"/>
              <a:t>metaboliche</a:t>
            </a:r>
            <a:endParaRPr sz="1667"/>
          </a:p>
        </p:txBody>
      </p:sp>
      <p:sp>
        <p:nvSpPr>
          <p:cNvPr id="3" name="object 3"/>
          <p:cNvSpPr txBox="1"/>
          <p:nvPr/>
        </p:nvSpPr>
        <p:spPr>
          <a:xfrm>
            <a:off x="3375203" y="1210657"/>
            <a:ext cx="5349565" cy="286035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algn="just" defTabSz="586405">
              <a:spcBef>
                <a:spcPts val="64"/>
              </a:spcBef>
            </a:pP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associa ad una progressiva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riduzione  del metabolismo basale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(circa il 20%)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tra 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20 ed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90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anni.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Spesso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presente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nell’anziano una riduzione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della tolleranza  al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glucosio (si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parla di “diabete senile”)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che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sembra non  essere secondaria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una disfunzione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beta-cellule  pancreatiche.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associa ad una modesta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della 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albumina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plasmatica; una vera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propria ipoalbuminemia  (&lt;3.0 g/dl)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invece spesso presente in pazienti anziani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con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malattie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acute 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 pluripatologia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cronica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(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marker di  fragilità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).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221057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29266" y="508893"/>
            <a:ext cx="4657249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dirty="0"/>
              <a:t>Modificazioni dell’apparato</a:t>
            </a:r>
            <a:r>
              <a:rPr sz="1667" spc="-67" dirty="0"/>
              <a:t> </a:t>
            </a:r>
            <a:r>
              <a:rPr sz="1667" dirty="0"/>
              <a:t>cardio-circolatorio</a:t>
            </a:r>
            <a:endParaRPr sz="1667"/>
          </a:p>
        </p:txBody>
      </p:sp>
      <p:sp>
        <p:nvSpPr>
          <p:cNvPr id="3" name="object 3"/>
          <p:cNvSpPr txBox="1"/>
          <p:nvPr/>
        </p:nvSpPr>
        <p:spPr>
          <a:xfrm>
            <a:off x="3329266" y="1262458"/>
            <a:ext cx="1140692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774136" algn="l"/>
              </a:tabLst>
            </a:pP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Cuo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r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.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00939" y="1262458"/>
            <a:ext cx="4168149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514326" algn="l"/>
                <a:tab pos="1324705" algn="l"/>
                <a:tab pos="1689986" algn="l"/>
                <a:tab pos="2805376" algn="l"/>
                <a:tab pos="3365719" algn="l"/>
              </a:tabLst>
            </a:pP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’e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tà	s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b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sce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cr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to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o	s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ss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10" dirty="0">
                <a:solidFill>
                  <a:srgbClr val="000065"/>
                </a:solidFill>
                <a:latin typeface="Arial"/>
                <a:cs typeface="Arial"/>
              </a:rPr>
              <a:t>r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324706" y="992048"/>
            <a:ext cx="5543007" cy="0"/>
          </a:xfrm>
          <a:custGeom>
            <a:avLst/>
            <a:gdLst/>
            <a:ahLst/>
            <a:cxnLst/>
            <a:rect l="l" t="t" r="r" b="b"/>
            <a:pathLst>
              <a:path w="8642985">
                <a:moveTo>
                  <a:pt x="0" y="0"/>
                </a:moveTo>
                <a:lnTo>
                  <a:pt x="8642604" y="0"/>
                </a:lnTo>
              </a:path>
            </a:pathLst>
          </a:custGeom>
          <a:ln w="2743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body" idx="1"/>
          </p:nvPr>
        </p:nvSpPr>
        <p:spPr>
          <a:xfrm>
            <a:off x="3422077" y="960091"/>
            <a:ext cx="6205132" cy="2617657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4072" algn="just">
              <a:spcBef>
                <a:spcPts val="64"/>
              </a:spcBef>
            </a:pPr>
            <a:r>
              <a:rPr spc="-3" dirty="0"/>
              <a:t>ventricolare Sn </a:t>
            </a:r>
            <a:r>
              <a:rPr dirty="0"/>
              <a:t>di circa il </a:t>
            </a:r>
            <a:r>
              <a:rPr spc="-3" dirty="0"/>
              <a:t>30% </a:t>
            </a:r>
            <a:r>
              <a:rPr dirty="0"/>
              <a:t>da </a:t>
            </a:r>
            <a:r>
              <a:rPr spc="-3" dirty="0"/>
              <a:t>25 </a:t>
            </a:r>
            <a:r>
              <a:rPr dirty="0"/>
              <a:t>a </a:t>
            </a:r>
            <a:r>
              <a:rPr spc="-3" dirty="0"/>
              <a:t>80 </a:t>
            </a:r>
            <a:r>
              <a:rPr dirty="0"/>
              <a:t>anni; si </a:t>
            </a:r>
            <a:r>
              <a:rPr spc="-3" dirty="0"/>
              <a:t>ha inoltre un  aumento </a:t>
            </a:r>
            <a:r>
              <a:rPr dirty="0"/>
              <a:t>del </a:t>
            </a:r>
            <a:r>
              <a:rPr spc="-3" dirty="0"/>
              <a:t>tessuto connettivo </a:t>
            </a:r>
            <a:r>
              <a:rPr dirty="0"/>
              <a:t>a livello epicardico ed  </a:t>
            </a:r>
            <a:r>
              <a:rPr spc="-3" dirty="0"/>
              <a:t>endocardico.</a:t>
            </a:r>
          </a:p>
          <a:p>
            <a:pPr marL="8145" marR="5294" algn="just"/>
            <a:r>
              <a:rPr dirty="0"/>
              <a:t>A livello del </a:t>
            </a:r>
            <a:r>
              <a:rPr spc="-3" dirty="0"/>
              <a:t>nodo seno-atriale </a:t>
            </a:r>
            <a:r>
              <a:rPr spc="3" dirty="0"/>
              <a:t>si </a:t>
            </a:r>
            <a:r>
              <a:rPr dirty="0"/>
              <a:t>ha </a:t>
            </a:r>
            <a:r>
              <a:rPr spc="-3" dirty="0"/>
              <a:t>una </a:t>
            </a:r>
            <a:r>
              <a:rPr dirty="0"/>
              <a:t>riduzione delle cellule  </a:t>
            </a:r>
            <a:r>
              <a:rPr spc="-3" dirty="0"/>
              <a:t>“pace-maker” </a:t>
            </a:r>
            <a:r>
              <a:rPr dirty="0"/>
              <a:t>a </a:t>
            </a:r>
            <a:r>
              <a:rPr spc="-3" dirty="0"/>
              <a:t>partire dai 40 anni, più significativa dopo </a:t>
            </a:r>
            <a:r>
              <a:rPr dirty="0"/>
              <a:t>i </a:t>
            </a:r>
            <a:r>
              <a:rPr spc="-3" dirty="0"/>
              <a:t>60  anni.</a:t>
            </a:r>
          </a:p>
          <a:p>
            <a:pPr marL="301347" marR="3258" lvl="1" algn="just"/>
            <a:r>
              <a:rPr dirty="0"/>
              <a:t>In </a:t>
            </a:r>
            <a:r>
              <a:rPr spc="-3" dirty="0"/>
              <a:t>condizioni </a:t>
            </a:r>
            <a:r>
              <a:rPr dirty="0"/>
              <a:t>di riposo i principali parametri </a:t>
            </a:r>
            <a:r>
              <a:rPr spc="-3" dirty="0"/>
              <a:t>cardiaci NON  subiscono significative </a:t>
            </a:r>
            <a:r>
              <a:rPr dirty="0"/>
              <a:t>variazioni </a:t>
            </a:r>
            <a:r>
              <a:rPr spc="-3" dirty="0"/>
              <a:t>con </a:t>
            </a:r>
            <a:r>
              <a:rPr dirty="0"/>
              <a:t>l’età. </a:t>
            </a:r>
            <a:r>
              <a:rPr spc="-3" dirty="0"/>
              <a:t>Le principali  alterazioni funzionali </a:t>
            </a:r>
            <a:r>
              <a:rPr dirty="0"/>
              <a:t>si </a:t>
            </a:r>
            <a:r>
              <a:rPr spc="-3" dirty="0"/>
              <a:t>manifestano DOPO </a:t>
            </a:r>
            <a:r>
              <a:rPr spc="-6" dirty="0"/>
              <a:t>SFORZO </a:t>
            </a:r>
            <a:r>
              <a:rPr spc="-3" dirty="0"/>
              <a:t>con:  </a:t>
            </a:r>
            <a:r>
              <a:rPr b="1" i="1" spc="-6" dirty="0">
                <a:solidFill>
                  <a:srgbClr val="FF0000"/>
                </a:solidFill>
              </a:rPr>
              <a:t>diminuzione </a:t>
            </a:r>
            <a:r>
              <a:rPr b="1" i="1" spc="-3" dirty="0">
                <a:solidFill>
                  <a:srgbClr val="FF0000"/>
                </a:solidFill>
              </a:rPr>
              <a:t>della compliance, della frequenza massima  raggiungibile, del riempimento ventricolare, della frazione  di</a:t>
            </a:r>
            <a:r>
              <a:rPr b="1" i="1" spc="-22" dirty="0">
                <a:solidFill>
                  <a:srgbClr val="FF0000"/>
                </a:solidFill>
              </a:rPr>
              <a:t> </a:t>
            </a:r>
            <a:r>
              <a:rPr b="1" i="1" spc="-3" dirty="0">
                <a:solidFill>
                  <a:srgbClr val="FF0000"/>
                </a:solidFill>
              </a:rPr>
              <a:t>ejezione.</a:t>
            </a:r>
          </a:p>
        </p:txBody>
      </p:sp>
    </p:spTree>
    <p:extLst>
      <p:ext uri="{BB962C8B-B14F-4D97-AF65-F5344CB8AC3E}">
        <p14:creationId xmlns:p14="http://schemas.microsoft.com/office/powerpoint/2010/main" val="5334678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29269" y="499119"/>
            <a:ext cx="4657249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1667" b="1" dirty="0">
                <a:solidFill>
                  <a:srgbClr val="000065"/>
                </a:solidFill>
                <a:latin typeface="Arial"/>
                <a:cs typeface="Arial"/>
              </a:rPr>
              <a:t>Modificazioni dell’apparato</a:t>
            </a:r>
            <a:r>
              <a:rPr sz="1667" b="1" spc="-67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67" b="1" dirty="0">
                <a:solidFill>
                  <a:srgbClr val="000065"/>
                </a:solidFill>
                <a:latin typeface="Arial"/>
                <a:cs typeface="Arial"/>
              </a:rPr>
              <a:t>cardio-circolatorio</a:t>
            </a:r>
            <a:endParaRPr sz="1667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24706" y="992048"/>
            <a:ext cx="5543007" cy="0"/>
          </a:xfrm>
          <a:custGeom>
            <a:avLst/>
            <a:gdLst/>
            <a:ahLst/>
            <a:cxnLst/>
            <a:rect l="l" t="t" r="r" b="b"/>
            <a:pathLst>
              <a:path w="8642985">
                <a:moveTo>
                  <a:pt x="0" y="0"/>
                </a:moveTo>
                <a:lnTo>
                  <a:pt x="8642604" y="0"/>
                </a:lnTo>
              </a:path>
            </a:pathLst>
          </a:custGeom>
          <a:ln w="27432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605870" y="1420795"/>
            <a:ext cx="4618154" cy="23361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227639" marR="509439" indent="-219902" defTabSz="586405">
              <a:spcBef>
                <a:spcPts val="64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The maximum </a:t>
            </a:r>
            <a:r>
              <a:rPr sz="2052" dirty="0">
                <a:solidFill>
                  <a:srgbClr val="000065"/>
                </a:solidFill>
                <a:latin typeface="Arial"/>
                <a:cs typeface="Arial"/>
              </a:rPr>
              <a:t>exercise </a:t>
            </a: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heart</a:t>
            </a:r>
            <a:r>
              <a:rPr sz="2052" spc="-9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rate  decreases with</a:t>
            </a:r>
            <a:r>
              <a:rPr sz="2052" spc="-3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2052" spc="-6" dirty="0">
                <a:solidFill>
                  <a:srgbClr val="000065"/>
                </a:solidFill>
                <a:latin typeface="Arial"/>
                <a:cs typeface="Arial"/>
              </a:rPr>
              <a:t>age.</a:t>
            </a:r>
            <a:endParaRPr sz="2052" dirty="0">
              <a:solidFill>
                <a:prstClr val="black"/>
              </a:solidFill>
              <a:latin typeface="Arial"/>
              <a:cs typeface="Arial"/>
            </a:endParaRPr>
          </a:p>
          <a:p>
            <a:pPr marL="485006" lvl="1" indent="-184473" defTabSz="586405">
              <a:spcBef>
                <a:spcPts val="442"/>
              </a:spcBef>
              <a:buFontTx/>
              <a:buChar char="–"/>
              <a:tabLst>
                <a:tab pos="485413" algn="l"/>
              </a:tabLst>
            </a:pP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200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beats/min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at age</a:t>
            </a:r>
            <a:r>
              <a:rPr sz="1796" spc="-2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20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485006" lvl="1" indent="-184473" defTabSz="586405">
              <a:spcBef>
                <a:spcPts val="430"/>
              </a:spcBef>
              <a:buFontTx/>
              <a:buChar char="–"/>
              <a:tabLst>
                <a:tab pos="485413" algn="l"/>
              </a:tabLst>
            </a:pP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150 </a:t>
            </a:r>
            <a:r>
              <a:rPr sz="1796" spc="-3" dirty="0">
                <a:solidFill>
                  <a:srgbClr val="000065"/>
                </a:solidFill>
                <a:latin typeface="Arial"/>
                <a:cs typeface="Arial"/>
              </a:rPr>
              <a:t>beats/min 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at age</a:t>
            </a:r>
            <a:r>
              <a:rPr sz="1796" spc="-2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lang="it-IT" sz="1796" dirty="0">
                <a:solidFill>
                  <a:srgbClr val="000065"/>
                </a:solidFill>
                <a:latin typeface="Arial"/>
                <a:cs typeface="Arial"/>
              </a:rPr>
              <a:t>7</a:t>
            </a:r>
            <a:r>
              <a:rPr sz="1796" dirty="0">
                <a:solidFill>
                  <a:srgbClr val="000065"/>
                </a:solidFill>
                <a:latin typeface="Arial"/>
                <a:cs typeface="Arial"/>
              </a:rPr>
              <a:t>0</a:t>
            </a:r>
            <a:endParaRPr sz="1796" dirty="0">
              <a:solidFill>
                <a:prstClr val="black"/>
              </a:solidFill>
              <a:latin typeface="Arial"/>
              <a:cs typeface="Arial"/>
            </a:endParaRPr>
          </a:p>
          <a:p>
            <a:pPr marL="293202" lvl="1" defTabSz="586405">
              <a:spcBef>
                <a:spcPts val="10"/>
              </a:spcBef>
              <a:buClr>
                <a:srgbClr val="000065"/>
              </a:buClr>
              <a:buFont typeface="Arial"/>
              <a:buChar char="–"/>
            </a:pPr>
            <a:endParaRPr sz="2661" dirty="0">
              <a:solidFill>
                <a:prstClr val="black"/>
              </a:solidFill>
              <a:latin typeface="Arial"/>
              <a:cs typeface="Arial"/>
            </a:endParaRPr>
          </a:p>
          <a:p>
            <a:pPr marL="227639" marR="3258" indent="-219902" defTabSz="586405">
              <a:buFontTx/>
              <a:buChar char="•"/>
              <a:tabLst>
                <a:tab pos="227639" algn="l"/>
                <a:tab pos="228454" algn="l"/>
              </a:tabLst>
            </a:pP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The decline in maximal heart rate</a:t>
            </a:r>
            <a:r>
              <a:rPr sz="2052" spc="-6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with  age is </a:t>
            </a:r>
            <a:r>
              <a:rPr sz="2052" spc="-6" dirty="0">
                <a:solidFill>
                  <a:srgbClr val="000065"/>
                </a:solidFill>
                <a:latin typeface="Arial"/>
                <a:cs typeface="Arial"/>
              </a:rPr>
              <a:t>independent </a:t>
            </a: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of fitness</a:t>
            </a:r>
            <a:r>
              <a:rPr sz="2052" spc="-22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2052" spc="-3" dirty="0">
                <a:solidFill>
                  <a:srgbClr val="000065"/>
                </a:solidFill>
                <a:latin typeface="Arial"/>
                <a:cs typeface="Arial"/>
              </a:rPr>
              <a:t>level.</a:t>
            </a:r>
            <a:endParaRPr sz="2052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585229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75203" y="1003450"/>
            <a:ext cx="5349565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553419" algn="l"/>
                <a:tab pos="1006661" algn="l"/>
                <a:tab pos="2550453" algn="l"/>
                <a:tab pos="2689317" algn="l"/>
                <a:tab pos="3132786" algn="l"/>
                <a:tab pos="4208268" algn="l"/>
              </a:tabLst>
            </a:pPr>
            <a:r>
              <a:rPr sz="1539" b="1" i="1" spc="-58" dirty="0">
                <a:solidFill>
                  <a:srgbClr val="000065"/>
                </a:solidFill>
                <a:latin typeface="Arial"/>
                <a:cs typeface="Arial"/>
              </a:rPr>
              <a:t>V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as</a:t>
            </a:r>
            <a:r>
              <a:rPr sz="1539" b="1" i="1" dirty="0">
                <a:solidFill>
                  <a:srgbClr val="000065"/>
                </a:solidFill>
                <a:latin typeface="Arial"/>
                <a:cs typeface="Arial"/>
              </a:rPr>
              <a:t>i.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	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’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v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h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to	i	v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o	m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d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f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z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654629" y="1238023"/>
            <a:ext cx="907341" cy="48194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44388" marR="3258" indent="-36650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z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intimale,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591246" y="1238023"/>
            <a:ext cx="3134155" cy="48194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indent="375055" defTabSz="586405">
              <a:spcBef>
                <a:spcPts val="64"/>
              </a:spcBef>
              <a:tabLst>
                <a:tab pos="1582478" algn="l"/>
                <a:tab pos="1925769" algn="l"/>
                <a:tab pos="2169290" algn="l"/>
                <a:tab pos="3016727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morfologiche		dell’endotelio, 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f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mm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z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o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l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st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	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375203" y="1238024"/>
            <a:ext cx="1181010" cy="7188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strutturali: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ispessimento  c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f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</a:t>
            </a:r>
            <a:r>
              <a:rPr sz="1539" spc="6" dirty="0">
                <a:solidFill>
                  <a:srgbClr val="000065"/>
                </a:solidFill>
                <a:latin typeface="Arial"/>
                <a:cs typeface="Arial"/>
              </a:rPr>
              <a:t>z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io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42815" y="1707169"/>
            <a:ext cx="3981631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626720" algn="l"/>
                <a:tab pos="1416330" algn="l"/>
                <a:tab pos="2207162" algn="l"/>
                <a:tab pos="2627419" algn="l"/>
                <a:tab pos="3418251" algn="l"/>
              </a:tabLst>
            </a:pP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della	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tonaca	media.	Le	grosse	arterie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375203" y="1941742"/>
            <a:ext cx="5349159" cy="1912913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4072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presentano un aumento del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lume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ed un ispessimento della  parete, mentre la elasticità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vascolare 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riduce: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parla in  termini generici di</a:t>
            </a:r>
            <a:r>
              <a:rPr sz="1539" spc="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“arteriosclerosi”.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Paesi Occidentali l’età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associa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ad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aumento della  pressione arteriosa (prevalentemente la sistolica) legata alla  ridotta elasticità vasale. Sembra tuttavia che tale fenomeno  non sia una conseguenza inevitabile</a:t>
            </a:r>
            <a:r>
              <a:rPr sz="1539" spc="7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dell’invecchiamento.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7900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75203" y="787448"/>
            <a:ext cx="3973079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dirty="0"/>
              <a:t>Modificazioni dell’apparato</a:t>
            </a:r>
            <a:r>
              <a:rPr sz="1667" spc="-73" dirty="0"/>
              <a:t> </a:t>
            </a:r>
            <a:r>
              <a:rPr sz="1667" dirty="0"/>
              <a:t>respiratorio</a:t>
            </a:r>
            <a:endParaRPr sz="1667"/>
          </a:p>
        </p:txBody>
      </p:sp>
      <p:sp>
        <p:nvSpPr>
          <p:cNvPr id="3" name="object 3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75203" y="1277119"/>
            <a:ext cx="5443639" cy="285054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4887" algn="just" defTabSz="586405">
              <a:spcBef>
                <a:spcPts val="64"/>
              </a:spcBef>
            </a:pP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Con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verificano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progressive modificazioni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anatomiche, fisiologiche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funzionali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dell’apparato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respiratorio.  </a:t>
            </a:r>
            <a:r>
              <a:rPr sz="1539" spc="-19" dirty="0">
                <a:solidFill>
                  <a:srgbClr val="000065"/>
                </a:solidFill>
                <a:latin typeface="Arial"/>
                <a:cs typeface="Arial"/>
              </a:rPr>
              <a:t>Vi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una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riduzione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massa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del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tono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muscoli  respiratori, rigidità delle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articolazioni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sterno-costali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costo-  vertebrali, cifosi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dorsale.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5294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Aumenta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il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volume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dotti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degli alveoli, 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pareti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assottigliano, le cavità alveolari appaiono dilatate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confluenti.  Si ha riduzione delle fibre elastiche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dei</a:t>
            </a:r>
            <a:r>
              <a:rPr sz="1539" spc="67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capillari.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Le alterazioni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senili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della membrana alveolo-capillare,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fenomeni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ipoventilazione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alveolare regionale 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di shunt A-V  riducono la </a:t>
            </a:r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diffusione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polmonare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Ossigeno con  conseguente</a:t>
            </a:r>
            <a:r>
              <a:rPr sz="1539" spc="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ipossia.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04686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70051" y="1102807"/>
            <a:ext cx="4051063" cy="13201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648219" y="949043"/>
            <a:ext cx="4913407" cy="1474226"/>
          </a:xfrm>
          <a:custGeom>
            <a:avLst/>
            <a:gdLst/>
            <a:ahLst/>
            <a:cxnLst/>
            <a:rect l="l" t="t" r="r" b="b"/>
            <a:pathLst>
              <a:path w="7661275" h="2298700">
                <a:moveTo>
                  <a:pt x="7661148" y="2298192"/>
                </a:moveTo>
                <a:lnTo>
                  <a:pt x="7661148" y="0"/>
                </a:lnTo>
                <a:lnTo>
                  <a:pt x="0" y="0"/>
                </a:lnTo>
                <a:lnTo>
                  <a:pt x="0" y="2298192"/>
                </a:lnTo>
                <a:lnTo>
                  <a:pt x="15240" y="2298192"/>
                </a:lnTo>
                <a:lnTo>
                  <a:pt x="15240" y="28956"/>
                </a:lnTo>
                <a:lnTo>
                  <a:pt x="28956" y="15240"/>
                </a:lnTo>
                <a:lnTo>
                  <a:pt x="28956" y="28956"/>
                </a:lnTo>
                <a:lnTo>
                  <a:pt x="7633716" y="28956"/>
                </a:lnTo>
                <a:lnTo>
                  <a:pt x="7633716" y="15240"/>
                </a:lnTo>
                <a:lnTo>
                  <a:pt x="7647432" y="28956"/>
                </a:lnTo>
                <a:lnTo>
                  <a:pt x="7647432" y="2298192"/>
                </a:lnTo>
                <a:lnTo>
                  <a:pt x="7661148" y="2298192"/>
                </a:lnTo>
                <a:close/>
              </a:path>
              <a:path w="7661275" h="2298700">
                <a:moveTo>
                  <a:pt x="28956" y="28956"/>
                </a:moveTo>
                <a:lnTo>
                  <a:pt x="28956" y="15240"/>
                </a:lnTo>
                <a:lnTo>
                  <a:pt x="15240" y="28956"/>
                </a:lnTo>
                <a:lnTo>
                  <a:pt x="28956" y="28956"/>
                </a:lnTo>
                <a:close/>
              </a:path>
              <a:path w="7661275" h="2298700">
                <a:moveTo>
                  <a:pt x="28956" y="2298192"/>
                </a:moveTo>
                <a:lnTo>
                  <a:pt x="28956" y="28956"/>
                </a:lnTo>
                <a:lnTo>
                  <a:pt x="15240" y="28956"/>
                </a:lnTo>
                <a:lnTo>
                  <a:pt x="15240" y="2298192"/>
                </a:lnTo>
                <a:lnTo>
                  <a:pt x="28956" y="2298192"/>
                </a:lnTo>
                <a:close/>
              </a:path>
              <a:path w="7661275" h="2298700">
                <a:moveTo>
                  <a:pt x="7647432" y="28956"/>
                </a:moveTo>
                <a:lnTo>
                  <a:pt x="7633716" y="15240"/>
                </a:lnTo>
                <a:lnTo>
                  <a:pt x="7633716" y="28956"/>
                </a:lnTo>
                <a:lnTo>
                  <a:pt x="7647432" y="28956"/>
                </a:lnTo>
                <a:close/>
              </a:path>
              <a:path w="7661275" h="2298700">
                <a:moveTo>
                  <a:pt x="7647432" y="2298192"/>
                </a:moveTo>
                <a:lnTo>
                  <a:pt x="7647432" y="28956"/>
                </a:lnTo>
                <a:lnTo>
                  <a:pt x="7633716" y="28956"/>
                </a:lnTo>
                <a:lnTo>
                  <a:pt x="7633716" y="2298192"/>
                </a:lnTo>
                <a:lnTo>
                  <a:pt x="7647432" y="2298192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25897" y="454158"/>
            <a:ext cx="3387868" cy="20565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283" spc="-13" dirty="0"/>
              <a:t>PROBABILITA’ </a:t>
            </a:r>
            <a:r>
              <a:rPr sz="1283" dirty="0"/>
              <a:t>DI MORTE SECONDO</a:t>
            </a:r>
            <a:r>
              <a:rPr sz="1283" spc="-144" dirty="0"/>
              <a:t> </a:t>
            </a:r>
            <a:r>
              <a:rPr sz="1283" spc="-42" dirty="0"/>
              <a:t>L’ETA’</a:t>
            </a:r>
            <a:endParaRPr sz="1283"/>
          </a:p>
        </p:txBody>
      </p:sp>
      <p:sp>
        <p:nvSpPr>
          <p:cNvPr id="5" name="object 5"/>
          <p:cNvSpPr/>
          <p:nvPr/>
        </p:nvSpPr>
        <p:spPr>
          <a:xfrm>
            <a:off x="6737739" y="1873652"/>
            <a:ext cx="1007931" cy="549373"/>
          </a:xfrm>
          <a:custGeom>
            <a:avLst/>
            <a:gdLst/>
            <a:ahLst/>
            <a:cxnLst/>
            <a:rect l="l" t="t" r="r" b="b"/>
            <a:pathLst>
              <a:path w="1571625" h="856614">
                <a:moveTo>
                  <a:pt x="0" y="0"/>
                </a:moveTo>
                <a:lnTo>
                  <a:pt x="0" y="856488"/>
                </a:lnTo>
                <a:lnTo>
                  <a:pt x="1571244" y="856488"/>
                </a:lnTo>
                <a:lnTo>
                  <a:pt x="157124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728943" y="1865832"/>
            <a:ext cx="1024628" cy="557111"/>
          </a:xfrm>
          <a:custGeom>
            <a:avLst/>
            <a:gdLst/>
            <a:ahLst/>
            <a:cxnLst/>
            <a:rect l="l" t="t" r="r" b="b"/>
            <a:pathLst>
              <a:path w="1597659" h="868679">
                <a:moveTo>
                  <a:pt x="1597152" y="868680"/>
                </a:moveTo>
                <a:lnTo>
                  <a:pt x="1597152" y="4572"/>
                </a:lnTo>
                <a:lnTo>
                  <a:pt x="1592580" y="0"/>
                </a:lnTo>
                <a:lnTo>
                  <a:pt x="6096" y="0"/>
                </a:lnTo>
                <a:lnTo>
                  <a:pt x="0" y="4572"/>
                </a:lnTo>
                <a:lnTo>
                  <a:pt x="0" y="868680"/>
                </a:lnTo>
                <a:lnTo>
                  <a:pt x="13716" y="868680"/>
                </a:lnTo>
                <a:lnTo>
                  <a:pt x="13716" y="24384"/>
                </a:lnTo>
                <a:lnTo>
                  <a:pt x="25908" y="12192"/>
                </a:lnTo>
                <a:lnTo>
                  <a:pt x="25908" y="24384"/>
                </a:lnTo>
                <a:lnTo>
                  <a:pt x="1572768" y="24384"/>
                </a:lnTo>
                <a:lnTo>
                  <a:pt x="1572768" y="12192"/>
                </a:lnTo>
                <a:lnTo>
                  <a:pt x="1584960" y="24384"/>
                </a:lnTo>
                <a:lnTo>
                  <a:pt x="1584960" y="868680"/>
                </a:lnTo>
                <a:lnTo>
                  <a:pt x="1597152" y="868680"/>
                </a:lnTo>
                <a:close/>
              </a:path>
              <a:path w="1597659" h="868679">
                <a:moveTo>
                  <a:pt x="25908" y="24384"/>
                </a:moveTo>
                <a:lnTo>
                  <a:pt x="25908" y="12192"/>
                </a:lnTo>
                <a:lnTo>
                  <a:pt x="13716" y="24384"/>
                </a:lnTo>
                <a:lnTo>
                  <a:pt x="25908" y="24384"/>
                </a:lnTo>
                <a:close/>
              </a:path>
              <a:path w="1597659" h="868679">
                <a:moveTo>
                  <a:pt x="25908" y="868680"/>
                </a:moveTo>
                <a:lnTo>
                  <a:pt x="25908" y="24384"/>
                </a:lnTo>
                <a:lnTo>
                  <a:pt x="13716" y="24384"/>
                </a:lnTo>
                <a:lnTo>
                  <a:pt x="13716" y="868680"/>
                </a:lnTo>
                <a:lnTo>
                  <a:pt x="25908" y="868680"/>
                </a:lnTo>
                <a:close/>
              </a:path>
              <a:path w="1597659" h="868679">
                <a:moveTo>
                  <a:pt x="1584960" y="24384"/>
                </a:moveTo>
                <a:lnTo>
                  <a:pt x="1572768" y="12192"/>
                </a:lnTo>
                <a:lnTo>
                  <a:pt x="1572768" y="24384"/>
                </a:lnTo>
                <a:lnTo>
                  <a:pt x="1584960" y="24384"/>
                </a:lnTo>
                <a:close/>
              </a:path>
              <a:path w="1597659" h="868679">
                <a:moveTo>
                  <a:pt x="1584960" y="868680"/>
                </a:moveTo>
                <a:lnTo>
                  <a:pt x="1584960" y="24384"/>
                </a:lnTo>
                <a:lnTo>
                  <a:pt x="1572768" y="24384"/>
                </a:lnTo>
                <a:lnTo>
                  <a:pt x="1572768" y="868680"/>
                </a:lnTo>
                <a:lnTo>
                  <a:pt x="1584960" y="86868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770051" y="2422942"/>
            <a:ext cx="4670637" cy="147594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648219" y="2422943"/>
            <a:ext cx="4913407" cy="1588254"/>
          </a:xfrm>
          <a:custGeom>
            <a:avLst/>
            <a:gdLst/>
            <a:ahLst/>
            <a:cxnLst/>
            <a:rect l="l" t="t" r="r" b="b"/>
            <a:pathLst>
              <a:path w="7661275" h="2476500">
                <a:moveTo>
                  <a:pt x="28956" y="2449067"/>
                </a:moveTo>
                <a:lnTo>
                  <a:pt x="28956" y="0"/>
                </a:lnTo>
                <a:lnTo>
                  <a:pt x="0" y="0"/>
                </a:lnTo>
                <a:lnTo>
                  <a:pt x="0" y="2476499"/>
                </a:lnTo>
                <a:lnTo>
                  <a:pt x="15240" y="2476499"/>
                </a:lnTo>
                <a:lnTo>
                  <a:pt x="15240" y="2449067"/>
                </a:lnTo>
                <a:lnTo>
                  <a:pt x="28956" y="2449067"/>
                </a:lnTo>
                <a:close/>
              </a:path>
              <a:path w="7661275" h="2476500">
                <a:moveTo>
                  <a:pt x="7647432" y="2449067"/>
                </a:moveTo>
                <a:lnTo>
                  <a:pt x="15240" y="2449067"/>
                </a:lnTo>
                <a:lnTo>
                  <a:pt x="28956" y="2462783"/>
                </a:lnTo>
                <a:lnTo>
                  <a:pt x="28956" y="2476499"/>
                </a:lnTo>
                <a:lnTo>
                  <a:pt x="7633716" y="2476499"/>
                </a:lnTo>
                <a:lnTo>
                  <a:pt x="7633716" y="2462783"/>
                </a:lnTo>
                <a:lnTo>
                  <a:pt x="7647432" y="2449067"/>
                </a:lnTo>
                <a:close/>
              </a:path>
              <a:path w="7661275" h="2476500">
                <a:moveTo>
                  <a:pt x="28956" y="2476499"/>
                </a:moveTo>
                <a:lnTo>
                  <a:pt x="28956" y="2462783"/>
                </a:lnTo>
                <a:lnTo>
                  <a:pt x="15240" y="2449067"/>
                </a:lnTo>
                <a:lnTo>
                  <a:pt x="15240" y="2476499"/>
                </a:lnTo>
                <a:lnTo>
                  <a:pt x="28956" y="2476499"/>
                </a:lnTo>
                <a:close/>
              </a:path>
              <a:path w="7661275" h="2476500">
                <a:moveTo>
                  <a:pt x="7661148" y="2476499"/>
                </a:moveTo>
                <a:lnTo>
                  <a:pt x="7661148" y="0"/>
                </a:lnTo>
                <a:lnTo>
                  <a:pt x="7633716" y="0"/>
                </a:lnTo>
                <a:lnTo>
                  <a:pt x="7633716" y="2449067"/>
                </a:lnTo>
                <a:lnTo>
                  <a:pt x="7647432" y="2449067"/>
                </a:lnTo>
                <a:lnTo>
                  <a:pt x="7647432" y="2476499"/>
                </a:lnTo>
                <a:lnTo>
                  <a:pt x="7661148" y="2476499"/>
                </a:lnTo>
                <a:close/>
              </a:path>
              <a:path w="7661275" h="2476500">
                <a:moveTo>
                  <a:pt x="7647432" y="2476499"/>
                </a:moveTo>
                <a:lnTo>
                  <a:pt x="7647432" y="2449067"/>
                </a:lnTo>
                <a:lnTo>
                  <a:pt x="7633716" y="2462783"/>
                </a:lnTo>
                <a:lnTo>
                  <a:pt x="7633716" y="2476499"/>
                </a:lnTo>
                <a:lnTo>
                  <a:pt x="7647432" y="2476499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345940" y="2759164"/>
            <a:ext cx="978609" cy="210138"/>
          </a:xfrm>
          <a:custGeom>
            <a:avLst/>
            <a:gdLst/>
            <a:ahLst/>
            <a:cxnLst/>
            <a:rect l="l" t="t" r="r" b="b"/>
            <a:pathLst>
              <a:path w="1525904" h="327660">
                <a:moveTo>
                  <a:pt x="1525524" y="327660"/>
                </a:moveTo>
                <a:lnTo>
                  <a:pt x="1525524" y="0"/>
                </a:lnTo>
                <a:lnTo>
                  <a:pt x="0" y="0"/>
                </a:lnTo>
                <a:lnTo>
                  <a:pt x="0" y="327660"/>
                </a:lnTo>
                <a:lnTo>
                  <a:pt x="6096" y="327660"/>
                </a:lnTo>
                <a:lnTo>
                  <a:pt x="6096" y="13716"/>
                </a:lnTo>
                <a:lnTo>
                  <a:pt x="12192" y="6096"/>
                </a:lnTo>
                <a:lnTo>
                  <a:pt x="12192" y="13716"/>
                </a:lnTo>
                <a:lnTo>
                  <a:pt x="1511808" y="13716"/>
                </a:lnTo>
                <a:lnTo>
                  <a:pt x="1511808" y="6096"/>
                </a:lnTo>
                <a:lnTo>
                  <a:pt x="1519428" y="13716"/>
                </a:lnTo>
                <a:lnTo>
                  <a:pt x="1519428" y="327660"/>
                </a:lnTo>
                <a:lnTo>
                  <a:pt x="1525524" y="327660"/>
                </a:lnTo>
                <a:close/>
              </a:path>
              <a:path w="1525904" h="327660">
                <a:moveTo>
                  <a:pt x="12192" y="13716"/>
                </a:moveTo>
                <a:lnTo>
                  <a:pt x="12192" y="6096"/>
                </a:lnTo>
                <a:lnTo>
                  <a:pt x="6096" y="13716"/>
                </a:lnTo>
                <a:lnTo>
                  <a:pt x="12192" y="13716"/>
                </a:lnTo>
                <a:close/>
              </a:path>
              <a:path w="1525904" h="327660">
                <a:moveTo>
                  <a:pt x="12192" y="313944"/>
                </a:moveTo>
                <a:lnTo>
                  <a:pt x="12192" y="13716"/>
                </a:lnTo>
                <a:lnTo>
                  <a:pt x="6096" y="13716"/>
                </a:lnTo>
                <a:lnTo>
                  <a:pt x="6096" y="313944"/>
                </a:lnTo>
                <a:lnTo>
                  <a:pt x="12192" y="313944"/>
                </a:lnTo>
                <a:close/>
              </a:path>
              <a:path w="1525904" h="327660">
                <a:moveTo>
                  <a:pt x="1519428" y="313944"/>
                </a:moveTo>
                <a:lnTo>
                  <a:pt x="6096" y="313944"/>
                </a:lnTo>
                <a:lnTo>
                  <a:pt x="12192" y="321564"/>
                </a:lnTo>
                <a:lnTo>
                  <a:pt x="12192" y="327660"/>
                </a:lnTo>
                <a:lnTo>
                  <a:pt x="1511808" y="327660"/>
                </a:lnTo>
                <a:lnTo>
                  <a:pt x="1511808" y="321564"/>
                </a:lnTo>
                <a:lnTo>
                  <a:pt x="1519428" y="313944"/>
                </a:lnTo>
                <a:close/>
              </a:path>
              <a:path w="1525904" h="327660">
                <a:moveTo>
                  <a:pt x="12192" y="327660"/>
                </a:moveTo>
                <a:lnTo>
                  <a:pt x="12192" y="321564"/>
                </a:lnTo>
                <a:lnTo>
                  <a:pt x="6096" y="313944"/>
                </a:lnTo>
                <a:lnTo>
                  <a:pt x="6096" y="327660"/>
                </a:lnTo>
                <a:lnTo>
                  <a:pt x="12192" y="327660"/>
                </a:lnTo>
                <a:close/>
              </a:path>
              <a:path w="1525904" h="327660">
                <a:moveTo>
                  <a:pt x="1519428" y="13716"/>
                </a:moveTo>
                <a:lnTo>
                  <a:pt x="1511808" y="6096"/>
                </a:lnTo>
                <a:lnTo>
                  <a:pt x="1511808" y="13716"/>
                </a:lnTo>
                <a:lnTo>
                  <a:pt x="1519428" y="13716"/>
                </a:lnTo>
                <a:close/>
              </a:path>
              <a:path w="1525904" h="327660">
                <a:moveTo>
                  <a:pt x="1519428" y="313944"/>
                </a:moveTo>
                <a:lnTo>
                  <a:pt x="1519428" y="13716"/>
                </a:lnTo>
                <a:lnTo>
                  <a:pt x="1511808" y="13716"/>
                </a:lnTo>
                <a:lnTo>
                  <a:pt x="1511808" y="313944"/>
                </a:lnTo>
                <a:lnTo>
                  <a:pt x="1519428" y="313944"/>
                </a:lnTo>
                <a:close/>
              </a:path>
              <a:path w="1525904" h="327660">
                <a:moveTo>
                  <a:pt x="1519428" y="327660"/>
                </a:moveTo>
                <a:lnTo>
                  <a:pt x="1519428" y="313944"/>
                </a:lnTo>
                <a:lnTo>
                  <a:pt x="1511808" y="321564"/>
                </a:lnTo>
                <a:lnTo>
                  <a:pt x="1511808" y="327660"/>
                </a:lnTo>
                <a:lnTo>
                  <a:pt x="1519428" y="32766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99374" y="2780340"/>
            <a:ext cx="807566" cy="14640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</a:pPr>
            <a:r>
              <a:rPr sz="898" b="1" spc="-3" dirty="0">
                <a:solidFill>
                  <a:srgbClr val="FF0000"/>
                </a:solidFill>
                <a:latin typeface="Arial"/>
                <a:cs typeface="Arial"/>
              </a:rPr>
              <a:t>VOI SIETE</a:t>
            </a:r>
            <a:r>
              <a:rPr sz="898" b="1" spc="-51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898" b="1" spc="-3" dirty="0">
                <a:solidFill>
                  <a:srgbClr val="FF0000"/>
                </a:solidFill>
                <a:latin typeface="Arial"/>
                <a:cs typeface="Arial"/>
              </a:rPr>
              <a:t>QUI</a:t>
            </a:r>
            <a:endParaRPr sz="898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378194" y="2477677"/>
            <a:ext cx="195477" cy="283442"/>
          </a:xfrm>
          <a:custGeom>
            <a:avLst/>
            <a:gdLst/>
            <a:ahLst/>
            <a:cxnLst/>
            <a:rect l="l" t="t" r="r" b="b"/>
            <a:pathLst>
              <a:path w="304800" h="441960">
                <a:moveTo>
                  <a:pt x="111252" y="62484"/>
                </a:moveTo>
                <a:lnTo>
                  <a:pt x="0" y="0"/>
                </a:lnTo>
                <a:lnTo>
                  <a:pt x="16764" y="126492"/>
                </a:lnTo>
                <a:lnTo>
                  <a:pt x="36576" y="113070"/>
                </a:lnTo>
                <a:lnTo>
                  <a:pt x="36576" y="89916"/>
                </a:lnTo>
                <a:lnTo>
                  <a:pt x="68580" y="68580"/>
                </a:lnTo>
                <a:lnTo>
                  <a:pt x="79102" y="84262"/>
                </a:lnTo>
                <a:lnTo>
                  <a:pt x="111252" y="62484"/>
                </a:lnTo>
                <a:close/>
              </a:path>
              <a:path w="304800" h="441960">
                <a:moveTo>
                  <a:pt x="79102" y="84262"/>
                </a:moveTo>
                <a:lnTo>
                  <a:pt x="68580" y="68580"/>
                </a:lnTo>
                <a:lnTo>
                  <a:pt x="36576" y="89916"/>
                </a:lnTo>
                <a:lnTo>
                  <a:pt x="47257" y="105835"/>
                </a:lnTo>
                <a:lnTo>
                  <a:pt x="79102" y="84262"/>
                </a:lnTo>
                <a:close/>
              </a:path>
              <a:path w="304800" h="441960">
                <a:moveTo>
                  <a:pt x="47257" y="105835"/>
                </a:moveTo>
                <a:lnTo>
                  <a:pt x="36576" y="89916"/>
                </a:lnTo>
                <a:lnTo>
                  <a:pt x="36576" y="113070"/>
                </a:lnTo>
                <a:lnTo>
                  <a:pt x="47257" y="105835"/>
                </a:lnTo>
                <a:close/>
              </a:path>
              <a:path w="304800" h="441960">
                <a:moveTo>
                  <a:pt x="304800" y="420624"/>
                </a:moveTo>
                <a:lnTo>
                  <a:pt x="79102" y="84262"/>
                </a:lnTo>
                <a:lnTo>
                  <a:pt x="47257" y="105835"/>
                </a:lnTo>
                <a:lnTo>
                  <a:pt x="272796" y="441960"/>
                </a:lnTo>
                <a:lnTo>
                  <a:pt x="304800" y="42062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728943" y="2422943"/>
            <a:ext cx="1024628" cy="54978"/>
          </a:xfrm>
          <a:custGeom>
            <a:avLst/>
            <a:gdLst/>
            <a:ahLst/>
            <a:cxnLst/>
            <a:rect l="l" t="t" r="r" b="b"/>
            <a:pathLst>
              <a:path w="1597659" h="85725">
                <a:moveTo>
                  <a:pt x="25908" y="59435"/>
                </a:moveTo>
                <a:lnTo>
                  <a:pt x="25908" y="0"/>
                </a:lnTo>
                <a:lnTo>
                  <a:pt x="0" y="0"/>
                </a:lnTo>
                <a:lnTo>
                  <a:pt x="0" y="79247"/>
                </a:lnTo>
                <a:lnTo>
                  <a:pt x="6096" y="85343"/>
                </a:lnTo>
                <a:lnTo>
                  <a:pt x="13716" y="85343"/>
                </a:lnTo>
                <a:lnTo>
                  <a:pt x="13716" y="59435"/>
                </a:lnTo>
                <a:lnTo>
                  <a:pt x="25908" y="59435"/>
                </a:lnTo>
                <a:close/>
              </a:path>
              <a:path w="1597659" h="85725">
                <a:moveTo>
                  <a:pt x="1584960" y="59435"/>
                </a:moveTo>
                <a:lnTo>
                  <a:pt x="13716" y="59435"/>
                </a:lnTo>
                <a:lnTo>
                  <a:pt x="25908" y="71627"/>
                </a:lnTo>
                <a:lnTo>
                  <a:pt x="25908" y="85343"/>
                </a:lnTo>
                <a:lnTo>
                  <a:pt x="1572768" y="85343"/>
                </a:lnTo>
                <a:lnTo>
                  <a:pt x="1572768" y="71627"/>
                </a:lnTo>
                <a:lnTo>
                  <a:pt x="1584960" y="59435"/>
                </a:lnTo>
                <a:close/>
              </a:path>
              <a:path w="1597659" h="85725">
                <a:moveTo>
                  <a:pt x="25908" y="85343"/>
                </a:moveTo>
                <a:lnTo>
                  <a:pt x="25908" y="71627"/>
                </a:lnTo>
                <a:lnTo>
                  <a:pt x="13716" y="59435"/>
                </a:lnTo>
                <a:lnTo>
                  <a:pt x="13716" y="85343"/>
                </a:lnTo>
                <a:lnTo>
                  <a:pt x="25908" y="85343"/>
                </a:lnTo>
                <a:close/>
              </a:path>
              <a:path w="1597659" h="85725">
                <a:moveTo>
                  <a:pt x="1597152" y="79247"/>
                </a:moveTo>
                <a:lnTo>
                  <a:pt x="1597152" y="0"/>
                </a:lnTo>
                <a:lnTo>
                  <a:pt x="1572768" y="0"/>
                </a:lnTo>
                <a:lnTo>
                  <a:pt x="1572768" y="59435"/>
                </a:lnTo>
                <a:lnTo>
                  <a:pt x="1584960" y="59435"/>
                </a:lnTo>
                <a:lnTo>
                  <a:pt x="1584960" y="85343"/>
                </a:lnTo>
                <a:lnTo>
                  <a:pt x="1592580" y="85343"/>
                </a:lnTo>
                <a:lnTo>
                  <a:pt x="1597152" y="79247"/>
                </a:lnTo>
                <a:close/>
              </a:path>
              <a:path w="1597659" h="85725">
                <a:moveTo>
                  <a:pt x="1584960" y="85343"/>
                </a:moveTo>
                <a:lnTo>
                  <a:pt x="1584960" y="59435"/>
                </a:lnTo>
                <a:lnTo>
                  <a:pt x="1572768" y="71627"/>
                </a:lnTo>
                <a:lnTo>
                  <a:pt x="1572768" y="85343"/>
                </a:lnTo>
                <a:lnTo>
                  <a:pt x="1584960" y="853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61638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329266" y="672116"/>
            <a:ext cx="4859650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1667" dirty="0"/>
              <a:t>Modificazioni dell’apparato</a:t>
            </a:r>
            <a:r>
              <a:rPr sz="1667" spc="-58" dirty="0"/>
              <a:t> </a:t>
            </a:r>
            <a:r>
              <a:rPr sz="1667" dirty="0"/>
              <a:t>muscolo-scheletrico</a:t>
            </a:r>
            <a:endParaRPr sz="1667"/>
          </a:p>
        </p:txBody>
      </p:sp>
      <p:sp>
        <p:nvSpPr>
          <p:cNvPr id="3" name="object 3"/>
          <p:cNvSpPr txBox="1"/>
          <p:nvPr/>
        </p:nvSpPr>
        <p:spPr>
          <a:xfrm>
            <a:off x="3329266" y="1161787"/>
            <a:ext cx="5442418" cy="309721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4072" algn="just" defTabSz="586405">
              <a:spcBef>
                <a:spcPts val="64"/>
              </a:spcBef>
            </a:pP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notevole variabilità biologica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osservabile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tra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soggetti  anziani per quanto riguarda il sistema</a:t>
            </a:r>
            <a:r>
              <a:rPr sz="1539" spc="48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osteo-muscolare.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072" algn="just" defTabSz="586405"/>
            <a:r>
              <a:rPr sz="1539" spc="-6" dirty="0">
                <a:solidFill>
                  <a:srgbClr val="000065"/>
                </a:solidFill>
                <a:latin typeface="Arial"/>
                <a:cs typeface="Arial"/>
              </a:rPr>
              <a:t>L’invecchiamento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comporta una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riduzione della forza, della  resistenza </a:t>
            </a:r>
            <a:r>
              <a:rPr sz="1539" b="1" i="1" dirty="0">
                <a:solidFill>
                  <a:srgbClr val="FF0000"/>
                </a:solidFill>
                <a:latin typeface="Arial"/>
                <a:cs typeface="Arial"/>
              </a:rPr>
              <a:t>e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della massa muscolare </a:t>
            </a:r>
            <a:r>
              <a:rPr sz="1539" b="1" spc="-3" dirty="0">
                <a:solidFill>
                  <a:srgbClr val="FF0000"/>
                </a:solidFill>
                <a:latin typeface="Arial"/>
                <a:cs typeface="Arial"/>
              </a:rPr>
              <a:t>(SARCOPENIA)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che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associata ad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una riduzione delle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fibre muscolari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tipo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II (a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contrazione rapida), ed una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dei capillari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per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unità  motoria.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livello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cellulare 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osservano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un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accumulo di lipofuscina, ed  una riduzione del numero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del volume delle</a:t>
            </a:r>
            <a:r>
              <a:rPr sz="1539" spc="64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miofibrille.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887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E’ inoltre presente una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riduzione della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attività enzimatica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cellulare di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circa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il 50%,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 particolare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 carico degli enzimi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glicolitici.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239658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375203" y="886164"/>
            <a:ext cx="5395584" cy="310702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4479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cartilagine </a:t>
            </a:r>
            <a:r>
              <a:rPr sz="1539" b="1" i="1" spc="-6" dirty="0">
                <a:solidFill>
                  <a:srgbClr val="000065"/>
                </a:solidFill>
                <a:latin typeface="Arial"/>
                <a:cs typeface="Arial"/>
              </a:rPr>
              <a:t>senile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caratterizzata da una riduzione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del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contenuto di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acqua,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di proteoglicani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di condroitinsolfato con  riduzione della capacità di adattamento allo</a:t>
            </a:r>
            <a:r>
              <a:rPr sz="1539" spc="7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stress.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perdita ossea,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comune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nell’invecchiamento,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può essere 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assai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variabile. La perdita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maggiore nelle donne, in  particolare dopo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60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anni. </a:t>
            </a:r>
            <a:r>
              <a:rPr sz="1539" spc="-10" dirty="0">
                <a:solidFill>
                  <a:srgbClr val="000065"/>
                </a:solidFill>
                <a:latin typeface="Arial"/>
                <a:cs typeface="Arial"/>
              </a:rPr>
              <a:t>L’attività</a:t>
            </a:r>
            <a:r>
              <a:rPr sz="1539" spc="407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osteblastica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molto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ridotta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(</a:t>
            </a: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</a:t>
            </a:r>
            <a:r>
              <a:rPr sz="1539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sintesi), mentre l’attività osteoclastica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meno  compromessa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(=</a:t>
            </a:r>
            <a:r>
              <a:rPr sz="1539" spc="-13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catabolismo).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258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Numerosi fattori quali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l’esercizio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fisico, la nutrizione,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patologie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vascolari,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gli ormoni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possono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influenzare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 processi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degenerativi del sistema</a:t>
            </a:r>
            <a:r>
              <a:rPr sz="1539" spc="2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muscolo-scheletrico.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32517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75203" y="404312"/>
            <a:ext cx="5395177" cy="334388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marR="3258" algn="just" defTabSz="586405">
              <a:spcBef>
                <a:spcPts val="64"/>
              </a:spcBef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Nonostante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l’invecchiamento si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associ molto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spesso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alla  comparsa di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malattie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, esso non può essere completamente  identificato con esse; molte condizioni che in passato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sono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state ritenute parte del normale processo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invecchiamento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(es. aterosclerosi, demenza) sono in realtà vere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 proprie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malattie.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4479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Esiste una grande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variabilità inter-individuale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nel processo  di invecchiamento, per cui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spesso si può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osservare una  dissociazione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tra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età cronologica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(anni) ed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età</a:t>
            </a:r>
            <a:r>
              <a:rPr sz="1539" b="1" i="1" spc="26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FF0000"/>
                </a:solidFill>
                <a:latin typeface="Arial"/>
                <a:cs typeface="Arial"/>
              </a:rPr>
              <a:t>biologica</a:t>
            </a:r>
            <a:r>
              <a:rPr sz="1539" spc="-3" dirty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3"/>
              </a:spcBef>
            </a:pPr>
            <a:endParaRPr sz="1603">
              <a:solidFill>
                <a:prstClr val="black"/>
              </a:solidFill>
              <a:latin typeface="Arial"/>
              <a:cs typeface="Arial"/>
            </a:endParaRPr>
          </a:p>
          <a:p>
            <a:pPr marL="8145" marR="3665" algn="just" defTabSz="586405"/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Inoltre, nello stesso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individuo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spesso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esiste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una diversa  compromissione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diversi apparati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che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è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la conseguenza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di 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una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diversa velocità di invecchiamento degli</a:t>
            </a:r>
            <a:r>
              <a:rPr sz="1539" b="1" i="1" spc="-1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i="1" spc="-3" dirty="0">
                <a:solidFill>
                  <a:srgbClr val="000065"/>
                </a:solidFill>
                <a:latin typeface="Arial"/>
                <a:cs typeface="Arial"/>
              </a:rPr>
              <a:t>organi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.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30516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180363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27584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195023" y="38484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24651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200888" y="385139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109990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21413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32529" y="3866055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107059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224346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26664" y="386898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470647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10705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227278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426664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47357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089466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409071" y="38895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479443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893011" y="389244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236074" y="38924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406138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482376" y="38924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884215" y="3895377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089466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403206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488239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851960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951653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101194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272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3914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50290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7851960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95458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101194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24346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388546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849029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957518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10412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218480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38854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840232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96924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969247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12758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200888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382682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837300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130516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197955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734540" y="39422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133448" y="395695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200888" y="39569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385614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711083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77559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12758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151041" y="395988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2008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388547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708151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77852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118788" y="39628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156906" y="396281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197955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388546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502900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8705220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78438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78343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112922" y="396574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197955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391478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4999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702287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787321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84023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57519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08946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148108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17743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239006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362157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406139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47651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52342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793184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7846096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794579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086533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151041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241938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359225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409071" y="398334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470647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526357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7851960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7939925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086533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156906" y="398627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244870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35629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412004" y="398627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458918" y="398627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53222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693491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7846096" y="400386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7890078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7942858" y="400386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077737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8256598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552747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687627" y="400386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796116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816642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7840232" y="400679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7895943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42858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82595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33869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55274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6788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816642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7837300" y="40097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7898875" y="40097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7939925" y="400973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335767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675898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7632048" y="402732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7819706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7895943" y="402732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32697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564475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6524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70228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7629117" y="4030256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7816774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7898875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798097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32403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5674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6495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702287" y="40302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787321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837167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7620319" y="403318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7661370" y="403318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7816775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7910604" y="403318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06894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567408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705220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78438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840099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7696555" y="405078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799270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107059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8224346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640713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719880" y="405078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757998" y="405078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848896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7605660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06894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573272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725745" y="405371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7602727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7705352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640712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728677" y="405664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7708284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783436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807187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811292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8356292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546883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7714149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7980976" y="40742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7995637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822141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8356292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771414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797804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807187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811292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821848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831817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54395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7593931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7995637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826246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835336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797511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79985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807773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8118787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32110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690559" y="409476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759393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7972179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807773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821554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825659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576204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7593930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7708284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8212616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835042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80784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85476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762031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7684827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127584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20675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824780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32403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854395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57034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80491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85182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7611523" y="412115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762325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7681895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7711217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784023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79692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808653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8130516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824780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567408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80198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7602727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762325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767603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7708284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8244870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32697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35629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543951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63484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690559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7353493" y="4141678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7570473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7737606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780797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7846097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796045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800150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13638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8156905" y="414167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8200888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823607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8368021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85322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855861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640712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69349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79318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84303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7350561" y="414461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7567541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7740538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7849029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795751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809533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813638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168634" y="414461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8180363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81979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8236074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8335767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836802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55861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6407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69642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7347629" y="414754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756460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774347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784902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795751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7998568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8098262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8139313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83680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52929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55567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643645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699355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79025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84010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74092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755288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775519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7813843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78578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794285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79927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809533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8107059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8133447" y="416513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8186226" y="416513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835042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836802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8388546" y="4165135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8485307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529290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552747" y="416513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64950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714016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760931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831302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733296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741213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754994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7758131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781677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7860757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7939925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809239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8109990" y="416806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8153974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8186227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8200888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35336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36508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397343" y="4168067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532222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552747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65244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716949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755066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82837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7332968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754994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7860757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7934062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8109990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815690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8203820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8244870" y="417099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362157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403206" y="417099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532222" y="41709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652441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716948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752134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825439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758513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7722946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785489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887147" y="418566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95458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983908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8121719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8180363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8218480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823900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8543951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667102" y="418566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70815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74333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787320" y="418566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834235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732710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75440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7825571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7898875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904739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980976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812171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8159837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8183295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821554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8353360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5439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658304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672966" y="41885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787320" y="418859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837167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741506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758220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7828503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8519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95751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808946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8124651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15690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818329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20968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8241939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3533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546883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658305" y="419152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678830" y="419152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74627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784387" y="419152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82850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851960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980976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8127584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8148108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8186226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82419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835042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65830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681762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781455" y="41944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837167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7412136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772001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96924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808653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8552747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714016" y="420911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755066" y="42091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84303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732710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7412136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754408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717081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865244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714016" y="421205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76093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740920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8431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969247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83445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71108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7638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8459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7297782" y="423257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7341764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7391611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7432662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975111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8250735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855568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8716948" y="423257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755067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7294850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7341764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7385747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7435594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754701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8373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825073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8555679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871694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757998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7294850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7341764" y="423843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7379882" y="423843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7441458" y="423843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7547015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71708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834368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978043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646576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775592" y="423843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727432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755288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7758131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8561543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7271393" y="42589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7315374" y="42589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743266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7464915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7551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980976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8757998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7271393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7312443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75909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752267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775592" y="42618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726259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7303646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757047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714149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82850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983908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8256599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743852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74766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611523" y="428242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8256598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755067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725966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730071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7438525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7558744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59686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620319" y="428535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75519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8080670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7576338" y="43000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722945" y="430001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7256731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744732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47957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737606" y="430294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7294850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7447322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7564609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746402" y="43088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335768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726259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729191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740538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8262464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8555679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728898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745318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983908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8262464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7262596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833870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857692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74347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828503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726259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7456119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747957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983908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82624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8341631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749202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726259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7479576" y="43527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807773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825953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855274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9809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8086533" y="437038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8227277" y="437038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834749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746270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7831435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8089466" y="437331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8218480" y="437331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854760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7743470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978043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8095330" y="437625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8192092" y="437625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8347496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854981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8746269" y="437625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851828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7453186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774053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783436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975111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8112922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8356292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8535154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7286054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745318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756460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8359225" y="43967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529290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74333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760931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7286054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56754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774053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8218480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8362157" y="439970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520493" y="439970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851828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7582202" y="4414369"/>
            <a:ext cx="161269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821261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8406138" y="441436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8646576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757998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845963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7291917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7444390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7596862" y="4417301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972180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811878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8417868" y="4417301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8646576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840099" y="44173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729191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7441458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7620320" y="4420233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784023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7969247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821261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8385614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8438393" y="442023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8514629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8646576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757998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834235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7332969" y="4437826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7649641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77053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8127584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82067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8391478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681762" y="4437826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769727" y="4437826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7356425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737695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759393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764964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784316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966315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839147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8505833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8699355" y="444075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75506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769726" y="444075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731830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742093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759393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7705352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8127584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820382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850290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82250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732124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7415068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759979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7649642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960451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8130516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8203820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840027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49410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81371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7321239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736815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759979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769655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812758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40027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68469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763863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7321239" y="44671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736815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7412136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7696556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784902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957518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812758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820382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687627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75213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810777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7368154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7608591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7646709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7678963" y="448474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7854892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893011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942858" y="448474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690559" y="448474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766795" y="448474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7330036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7400407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7611523" y="44876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7640845" y="4487673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7854892" y="4487673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849703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687627" y="448767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7332968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736815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7394543" y="449060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7611523" y="449060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769069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7857825" y="449060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687627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714016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761152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7649642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6906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85489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8988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94579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8124651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8153973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817449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820382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839734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844425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687627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7614456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764670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7687760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85489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895943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945790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812758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8151041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817743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820088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8441324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49410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690559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734541" y="45111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80491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7332968" y="45140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7368154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7400407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7614456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7646709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684827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85782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893011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7942858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8127584" y="451406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40027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438392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8488239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690559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8763863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8801981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7359358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7385747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8467715" y="45287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8778524" y="45287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4952372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568729" y="504005"/>
            <a:ext cx="4961462" cy="44251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</a:pPr>
            <a:r>
              <a:rPr sz="2822" b="0" dirty="0"/>
              <a:t>Invecchiamento:</a:t>
            </a:r>
            <a:r>
              <a:rPr sz="2822" b="0" spc="-77" dirty="0"/>
              <a:t> </a:t>
            </a:r>
            <a:r>
              <a:rPr sz="2822" b="0" dirty="0"/>
              <a:t>caratteristiche</a:t>
            </a:r>
            <a:endParaRPr sz="2822"/>
          </a:p>
        </p:txBody>
      </p:sp>
      <p:sp>
        <p:nvSpPr>
          <p:cNvPr id="3" name="object 3"/>
          <p:cNvSpPr txBox="1"/>
          <p:nvPr/>
        </p:nvSpPr>
        <p:spPr>
          <a:xfrm>
            <a:off x="3580457" y="1888963"/>
            <a:ext cx="4763948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398674" algn="l"/>
              </a:tabLst>
            </a:pPr>
            <a:r>
              <a:rPr sz="1667" b="1" i="1" dirty="0">
                <a:solidFill>
                  <a:srgbClr val="000065"/>
                </a:solidFill>
                <a:latin typeface="Arial"/>
                <a:cs typeface="Arial"/>
              </a:rPr>
              <a:t>A.	Modificazioni fisiopatologiche</a:t>
            </a:r>
            <a:r>
              <a:rPr sz="1667" b="1" i="1" spc="-4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67" b="1" i="1" spc="-3" dirty="0">
                <a:solidFill>
                  <a:srgbClr val="000065"/>
                </a:solidFill>
                <a:latin typeface="Arial"/>
                <a:cs typeface="Arial"/>
              </a:rPr>
              <a:t>età-correlate</a:t>
            </a:r>
            <a:endParaRPr sz="1667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580458" y="3108741"/>
            <a:ext cx="4849062" cy="264770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 defTabSz="586405">
              <a:spcBef>
                <a:spcPts val="64"/>
              </a:spcBef>
              <a:tabLst>
                <a:tab pos="398674" algn="l"/>
              </a:tabLst>
            </a:pPr>
            <a:r>
              <a:rPr sz="1667" b="1" i="1" dirty="0">
                <a:solidFill>
                  <a:srgbClr val="000065"/>
                </a:solidFill>
                <a:latin typeface="Arial"/>
                <a:cs typeface="Arial"/>
              </a:rPr>
              <a:t>B.	Aumentata prevalenza di patologie</a:t>
            </a:r>
            <a:r>
              <a:rPr sz="1667" b="1" i="1" spc="-67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67" b="1" i="1" dirty="0">
                <a:solidFill>
                  <a:srgbClr val="000065"/>
                </a:solidFill>
                <a:latin typeface="Arial"/>
                <a:cs typeface="Arial"/>
              </a:rPr>
              <a:t>croniche</a:t>
            </a:r>
            <a:endParaRPr sz="1667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30516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180363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27584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195023" y="38484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124651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200888" y="385139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109990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221413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432529" y="3866055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107059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224346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426664" y="386898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70647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10705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227278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26664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7357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089466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09071" y="38895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79443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7893011" y="389244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236074" y="38924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406138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8482376" y="38924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884215" y="3895377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089466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03206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8488239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851960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951653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101194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2272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83914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50290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7851960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95458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101194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224346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8388546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849029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957518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10412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218480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838854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7840232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96924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969247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12758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200888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382682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837300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130516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197955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734540" y="39422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133448" y="395695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200888" y="39569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385614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711083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77559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12758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151041" y="395988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2008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388547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708151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77852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118788" y="39628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156906" y="396281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197955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8388546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502900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705220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78438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78343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112922" y="396574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197955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391478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4999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702287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787321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784023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7957519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08946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148108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817743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8239006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362157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406139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47651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52342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793184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7846096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794579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086533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151041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241938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359225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409071" y="398334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470647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526357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7851960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7939925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086533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156906" y="398627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8244870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835629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412004" y="398627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458918" y="398627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53222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693491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7846096" y="400386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7890078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7942858" y="400386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077737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256598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8552747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687627" y="400386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796116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816642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840232" y="400679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7895943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7942858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82595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833869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55274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6788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816642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7837300" y="40097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7898875" y="40097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7939925" y="400973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335767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675898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7632048" y="402732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7819706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7895943" y="402732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832697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8564475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6524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70228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7629117" y="4030256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7816774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7898875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798097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832403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5674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6495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702287" y="40302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787321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837167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7620319" y="403318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7661370" y="403318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7816775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7910604" y="403318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806894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567408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705220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78438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840099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7696555" y="405078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799270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8107059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8224346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640713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719880" y="405078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757998" y="405078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848896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7605660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06894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573272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725745" y="405371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7602727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7705352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640712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728677" y="405664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7708284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783436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807187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811292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356292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546883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7714149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980976" y="40742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995637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822141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356292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771414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97804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807187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811292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821848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31817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54395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7593931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995637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826246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35336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97511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9985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807773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8118787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32110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690559" y="409476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759393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972179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807773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821554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25659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576204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7593930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7708284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8212616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35042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80784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85476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762031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7684827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8127584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820675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24780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832403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54395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57034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80491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85182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7611523" y="412115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762325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7681895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7711217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784023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79692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808653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8130516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24780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567408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80198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7602727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762325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767603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7708284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244870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32697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35629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543951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63484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690559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7353493" y="4141678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7570473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7737606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780797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7846097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796045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800150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813638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8156905" y="414167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8200888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823607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8368021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5322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55861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640712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69349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79318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84303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7350561" y="414461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7567541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7740538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7849029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795751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809533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813638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8168634" y="414461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8180363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81979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8236074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8335767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36802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55861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6407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69642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7347629" y="414754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756460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774347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784902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795751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998568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8098262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8139313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3680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52929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55567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643645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699355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79025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84010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74092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755288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775519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7813843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78578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794285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9927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809533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8107059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8133447" y="416513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8186226" y="416513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835042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836802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388546" y="4165135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485307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529290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552747" y="416513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64950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714016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760931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831302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733296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741213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754994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7758131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781677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7860757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7939925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809239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8109990" y="416806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8153974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8186227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200888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35336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36508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397343" y="4168067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532222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552747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65244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716949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755066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82837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7332968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754994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7860757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934062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8109990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815690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203820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244870" y="417099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362157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403206" y="417099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532222" y="41709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652441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716948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8752134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825439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758513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7722946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85489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887147" y="418566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795458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7983908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8121719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8180363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8218480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823900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543951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667102" y="418566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70815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74333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787320" y="418566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834235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732710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75440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7825571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898875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904739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980976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812171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8159837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8183295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821554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353360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5439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658304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672966" y="41885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787320" y="418859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837167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741506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758220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828503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8519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95751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808946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8124651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815690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818329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20968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241939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3533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546883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658305" y="419152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678830" y="419152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74627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784387" y="419152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82850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851960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980976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8127584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8148108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8186226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2419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35042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65830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681762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781455" y="41944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837167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7412136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72001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796924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808653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8552747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714016" y="420911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755066" y="42091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84303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732710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7412136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754408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717081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65244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714016" y="421205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76093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740920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8431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969247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83445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71108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7638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8459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7297782" y="423257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7341764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7391611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7432662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7975111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8250735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855568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716948" y="423257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755067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7294850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7341764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7385747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7435594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54701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78373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825073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8555679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71694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757998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7294850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7341764" y="423843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7379882" y="423843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7441458" y="423843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547015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71708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834368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978043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646576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775592" y="423843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727432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755288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758131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8561543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7271393" y="42589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7315374" y="42589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743266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7464915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7551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7980976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757998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7271393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7312443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5909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752267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775592" y="42618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726259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7303646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57047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714149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82850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983908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8256599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743852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74766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611523" y="428242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8256598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755067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725966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730071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7438525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558744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59686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620319" y="428535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75519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8080670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576338" y="43000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722945" y="430001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7256731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744732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747957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737606" y="430294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7294850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7447322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564609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746402" y="43088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8335768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726259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729191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740538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8262464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8555679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728898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745318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983908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8262464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7262596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833870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857692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74347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828503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726259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7456119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747957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983908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82624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8341631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749202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726259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7479576" y="43527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807773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825953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855274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9809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8086533" y="437038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8227277" y="437038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834749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746270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831435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8089466" y="437331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8218480" y="437331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854760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7743470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978043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8095330" y="437625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8192092" y="437625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8347496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854981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746269" y="437625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8851828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7453186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774053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83436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975111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8112922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8356292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535154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7286054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745318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56460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8359225" y="43967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529290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74333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8760931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286054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56754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774053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8218480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8362157" y="439970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520493" y="439970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8851828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7582202" y="4414369"/>
            <a:ext cx="161269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821261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8406138" y="441436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646576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757998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845963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7291917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7444390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7596862" y="4417301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972180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811878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8417868" y="4417301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646576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840099" y="44173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729191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7441458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7620320" y="4420233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784023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969247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821261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8385614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8438393" y="442023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514629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646576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757998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834235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7332969" y="4437826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7649641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77053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8127584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82067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8391478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681762" y="4437826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769727" y="4437826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7356425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737695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759393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764964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84316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966315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839147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505833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699355" y="444075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875506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8769726" y="444075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731830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742093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759393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705352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8127584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820382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50290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882250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732124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7415068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759979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7649642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960451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8130516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8203820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840027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49410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81371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7321239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736815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759979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69655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812758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840027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68469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763863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7321239" y="44671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736815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7412136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696556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84902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957518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812758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820382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687627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75213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810777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7368154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7608591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7646709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678963" y="448474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854892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893011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942858" y="448474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690559" y="448474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766795" y="448474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7330036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7400407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7611523" y="44876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7640845" y="4487673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854892" y="4487673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49703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687627" y="448767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7332968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736815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7394543" y="449060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7611523" y="449060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769069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7857825" y="449060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687627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714016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761152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649642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6906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85489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8988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94579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8124651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8153973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817449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820382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39734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44425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687627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7614456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64670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687760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85489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895943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945790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812758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8151041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817743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820088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441324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49410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690559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734541" y="45111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80491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7332968" y="45140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7368154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7400407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7614456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646709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684827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785782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7893011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7942858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8127584" y="451406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840027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8438392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488239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690559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8763863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8801981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7359358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7385747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8467715" y="45287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8778524" y="45287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575555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673927" y="261805"/>
            <a:ext cx="5805244" cy="639808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1272172" marR="3258" indent="-1265657">
              <a:spcBef>
                <a:spcPts val="64"/>
              </a:spcBef>
            </a:pPr>
            <a:r>
              <a:rPr spc="-3" dirty="0"/>
              <a:t>Invecchiamento: modificazioni funzionali  di carattere</a:t>
            </a:r>
            <a:r>
              <a:rPr spc="-35" dirty="0"/>
              <a:t> </a:t>
            </a:r>
            <a:r>
              <a:rPr spc="-3" dirty="0"/>
              <a:t>generale</a:t>
            </a:r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593164" y="1521465"/>
            <a:ext cx="3605337" cy="1444998"/>
          </a:xfrm>
          <a:prstGeom prst="rect">
            <a:avLst/>
          </a:prstGeom>
        </p:spPr>
        <p:txBody>
          <a:bodyPr vert="horz" wrap="square" lIns="0" tIns="54978" rIns="0" bIns="0" rtlCol="0">
            <a:spAutoFit/>
          </a:bodyPr>
          <a:lstStyle/>
          <a:p>
            <a:pPr marL="228046" indent="-219902" defTabSz="586405">
              <a:spcBef>
                <a:spcPts val="433"/>
              </a:spcBef>
              <a:buFont typeface="Arial"/>
              <a:buChar char="•"/>
              <a:tabLst>
                <a:tab pos="227639" algn="l"/>
                <a:tab pos="228046" algn="l"/>
              </a:tabLst>
            </a:pP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</a:t>
            </a:r>
            <a:r>
              <a:rPr sz="1539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riserve funzionali di organi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e</a:t>
            </a:r>
            <a:r>
              <a:rPr sz="1539" spc="61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apparati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228046" indent="-219902" defTabSz="586405">
              <a:spcBef>
                <a:spcPts val="369"/>
              </a:spcBef>
              <a:buFont typeface="Arial"/>
              <a:buChar char="•"/>
              <a:tabLst>
                <a:tab pos="227639" algn="l"/>
                <a:tab pos="228046" algn="l"/>
              </a:tabLst>
            </a:pP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</a:t>
            </a:r>
            <a:r>
              <a:rPr sz="1539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efficienza dei sistemi</a:t>
            </a:r>
            <a:r>
              <a:rPr sz="1539" spc="45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integrativi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537538" lvl="1" indent="-237005" defTabSz="586405">
              <a:spcBef>
                <a:spcPts val="369"/>
              </a:spcBef>
              <a:buFontTx/>
              <a:buChar char="–"/>
              <a:tabLst>
                <a:tab pos="537538" algn="l"/>
                <a:tab pos="537945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sistema nervoso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537538" lvl="1" indent="-237005" defTabSz="586405">
              <a:spcBef>
                <a:spcPts val="369"/>
              </a:spcBef>
              <a:buFontTx/>
              <a:buChar char="–"/>
              <a:tabLst>
                <a:tab pos="537538" algn="l"/>
                <a:tab pos="537945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sistema endocrino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  <a:p>
            <a:pPr marL="537538" lvl="1" indent="-237005" defTabSz="586405">
              <a:spcBef>
                <a:spcPts val="372"/>
              </a:spcBef>
              <a:buFontTx/>
              <a:buChar char="–"/>
              <a:tabLst>
                <a:tab pos="537538" algn="l"/>
                <a:tab pos="537945" algn="l"/>
              </a:tabLst>
            </a:pP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sistema immunologico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593163" y="3538791"/>
            <a:ext cx="3911178" cy="245084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228046" indent="-219902" defTabSz="586405">
              <a:spcBef>
                <a:spcPts val="64"/>
              </a:spcBef>
              <a:buFont typeface="Arial"/>
              <a:buChar char="•"/>
              <a:tabLst>
                <a:tab pos="227639" algn="l"/>
                <a:tab pos="228046" algn="l"/>
              </a:tabLst>
            </a:pPr>
            <a:r>
              <a:rPr sz="1539" dirty="0">
                <a:solidFill>
                  <a:srgbClr val="000065"/>
                </a:solidFill>
                <a:latin typeface="Symbol"/>
                <a:cs typeface="Symbol"/>
              </a:rPr>
              <a:t></a:t>
            </a:r>
            <a:r>
              <a:rPr sz="1539" dirty="0">
                <a:solidFill>
                  <a:srgbClr val="000065"/>
                </a:solidFill>
                <a:latin typeface="Times New Roman"/>
                <a:cs typeface="Times New Roman"/>
              </a:rPr>
              <a:t> </a:t>
            </a:r>
            <a:r>
              <a:rPr sz="1539" spc="-3" dirty="0">
                <a:solidFill>
                  <a:srgbClr val="000065"/>
                </a:solidFill>
                <a:latin typeface="Arial"/>
                <a:cs typeface="Arial"/>
              </a:rPr>
              <a:t>capacità di adattamento </a:t>
            </a:r>
            <a:r>
              <a:rPr sz="1539" dirty="0">
                <a:solidFill>
                  <a:srgbClr val="000065"/>
                </a:solidFill>
                <a:latin typeface="Arial"/>
                <a:cs typeface="Arial"/>
              </a:rPr>
              <a:t>=</a:t>
            </a:r>
            <a:r>
              <a:rPr sz="1539" spc="19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539" b="1" spc="-3" dirty="0">
                <a:solidFill>
                  <a:srgbClr val="000065"/>
                </a:solidFill>
                <a:latin typeface="Arial"/>
                <a:cs typeface="Arial"/>
              </a:rPr>
              <a:t>omeostenosi</a:t>
            </a:r>
            <a:endParaRPr sz="1539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172943" y="3146209"/>
            <a:ext cx="195477" cy="293216"/>
          </a:xfrm>
          <a:custGeom>
            <a:avLst/>
            <a:gdLst/>
            <a:ahLst/>
            <a:cxnLst/>
            <a:rect l="l" t="t" r="r" b="b"/>
            <a:pathLst>
              <a:path w="304800" h="457200">
                <a:moveTo>
                  <a:pt x="304800" y="342900"/>
                </a:moveTo>
                <a:lnTo>
                  <a:pt x="228600" y="342900"/>
                </a:lnTo>
                <a:lnTo>
                  <a:pt x="228600" y="0"/>
                </a:lnTo>
                <a:lnTo>
                  <a:pt x="76200" y="0"/>
                </a:lnTo>
                <a:lnTo>
                  <a:pt x="76200" y="342900"/>
                </a:lnTo>
                <a:lnTo>
                  <a:pt x="0" y="342900"/>
                </a:lnTo>
                <a:lnTo>
                  <a:pt x="152400" y="457200"/>
                </a:lnTo>
                <a:lnTo>
                  <a:pt x="304800" y="34290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160236" y="3142300"/>
            <a:ext cx="219912" cy="302176"/>
          </a:xfrm>
          <a:custGeom>
            <a:avLst/>
            <a:gdLst/>
            <a:ahLst/>
            <a:cxnLst/>
            <a:rect l="l" t="t" r="r" b="b"/>
            <a:pathLst>
              <a:path w="342900" h="471170">
                <a:moveTo>
                  <a:pt x="96012" y="342900"/>
                </a:moveTo>
                <a:lnTo>
                  <a:pt x="0" y="342900"/>
                </a:lnTo>
                <a:lnTo>
                  <a:pt x="19812" y="357627"/>
                </a:lnTo>
                <a:lnTo>
                  <a:pt x="19812" y="355092"/>
                </a:lnTo>
                <a:lnTo>
                  <a:pt x="22860" y="344424"/>
                </a:lnTo>
                <a:lnTo>
                  <a:pt x="37084" y="355092"/>
                </a:lnTo>
                <a:lnTo>
                  <a:pt x="89916" y="355092"/>
                </a:lnTo>
                <a:lnTo>
                  <a:pt x="89916" y="348996"/>
                </a:lnTo>
                <a:lnTo>
                  <a:pt x="96012" y="342900"/>
                </a:lnTo>
                <a:close/>
              </a:path>
              <a:path w="342900" h="471170">
                <a:moveTo>
                  <a:pt x="37084" y="355092"/>
                </a:moveTo>
                <a:lnTo>
                  <a:pt x="22860" y="344424"/>
                </a:lnTo>
                <a:lnTo>
                  <a:pt x="19812" y="355092"/>
                </a:lnTo>
                <a:lnTo>
                  <a:pt x="37084" y="355092"/>
                </a:lnTo>
                <a:close/>
              </a:path>
              <a:path w="342900" h="471170">
                <a:moveTo>
                  <a:pt x="171450" y="455866"/>
                </a:moveTo>
                <a:lnTo>
                  <a:pt x="37084" y="355092"/>
                </a:lnTo>
                <a:lnTo>
                  <a:pt x="19812" y="355092"/>
                </a:lnTo>
                <a:lnTo>
                  <a:pt x="19812" y="357627"/>
                </a:lnTo>
                <a:lnTo>
                  <a:pt x="167640" y="467517"/>
                </a:lnTo>
                <a:lnTo>
                  <a:pt x="167640" y="458724"/>
                </a:lnTo>
                <a:lnTo>
                  <a:pt x="171450" y="455866"/>
                </a:lnTo>
                <a:close/>
              </a:path>
              <a:path w="342900" h="471170">
                <a:moveTo>
                  <a:pt x="254508" y="342900"/>
                </a:moveTo>
                <a:lnTo>
                  <a:pt x="254508" y="0"/>
                </a:lnTo>
                <a:lnTo>
                  <a:pt x="89916" y="0"/>
                </a:lnTo>
                <a:lnTo>
                  <a:pt x="89916" y="342900"/>
                </a:lnTo>
                <a:lnTo>
                  <a:pt x="96012" y="342900"/>
                </a:lnTo>
                <a:lnTo>
                  <a:pt x="96012" y="12192"/>
                </a:lnTo>
                <a:lnTo>
                  <a:pt x="102108" y="6096"/>
                </a:lnTo>
                <a:lnTo>
                  <a:pt x="102108" y="12192"/>
                </a:lnTo>
                <a:lnTo>
                  <a:pt x="242316" y="12192"/>
                </a:lnTo>
                <a:lnTo>
                  <a:pt x="242316" y="6096"/>
                </a:lnTo>
                <a:lnTo>
                  <a:pt x="248412" y="12192"/>
                </a:lnTo>
                <a:lnTo>
                  <a:pt x="248412" y="342900"/>
                </a:lnTo>
                <a:lnTo>
                  <a:pt x="254508" y="342900"/>
                </a:lnTo>
                <a:close/>
              </a:path>
              <a:path w="342900" h="471170">
                <a:moveTo>
                  <a:pt x="102108" y="355092"/>
                </a:moveTo>
                <a:lnTo>
                  <a:pt x="102108" y="12192"/>
                </a:lnTo>
                <a:lnTo>
                  <a:pt x="96012" y="12192"/>
                </a:lnTo>
                <a:lnTo>
                  <a:pt x="96012" y="342900"/>
                </a:lnTo>
                <a:lnTo>
                  <a:pt x="89916" y="348996"/>
                </a:lnTo>
                <a:lnTo>
                  <a:pt x="89916" y="355092"/>
                </a:lnTo>
                <a:lnTo>
                  <a:pt x="102108" y="355092"/>
                </a:lnTo>
                <a:close/>
              </a:path>
              <a:path w="342900" h="471170">
                <a:moveTo>
                  <a:pt x="102108" y="12192"/>
                </a:moveTo>
                <a:lnTo>
                  <a:pt x="102108" y="6096"/>
                </a:lnTo>
                <a:lnTo>
                  <a:pt x="96012" y="12192"/>
                </a:lnTo>
                <a:lnTo>
                  <a:pt x="102108" y="12192"/>
                </a:lnTo>
                <a:close/>
              </a:path>
              <a:path w="342900" h="471170">
                <a:moveTo>
                  <a:pt x="175260" y="458724"/>
                </a:moveTo>
                <a:lnTo>
                  <a:pt x="171450" y="455866"/>
                </a:lnTo>
                <a:lnTo>
                  <a:pt x="167640" y="458724"/>
                </a:lnTo>
                <a:lnTo>
                  <a:pt x="175260" y="458724"/>
                </a:lnTo>
                <a:close/>
              </a:path>
              <a:path w="342900" h="471170">
                <a:moveTo>
                  <a:pt x="175260" y="468630"/>
                </a:moveTo>
                <a:lnTo>
                  <a:pt x="175260" y="458724"/>
                </a:lnTo>
                <a:lnTo>
                  <a:pt x="167640" y="458724"/>
                </a:lnTo>
                <a:lnTo>
                  <a:pt x="167640" y="467517"/>
                </a:lnTo>
                <a:lnTo>
                  <a:pt x="172212" y="470916"/>
                </a:lnTo>
                <a:lnTo>
                  <a:pt x="175260" y="468630"/>
                </a:lnTo>
                <a:close/>
              </a:path>
              <a:path w="342900" h="471170">
                <a:moveTo>
                  <a:pt x="324612" y="356616"/>
                </a:moveTo>
                <a:lnTo>
                  <a:pt x="324612" y="355092"/>
                </a:lnTo>
                <a:lnTo>
                  <a:pt x="305816" y="355092"/>
                </a:lnTo>
                <a:lnTo>
                  <a:pt x="171450" y="455866"/>
                </a:lnTo>
                <a:lnTo>
                  <a:pt x="175260" y="458724"/>
                </a:lnTo>
                <a:lnTo>
                  <a:pt x="175260" y="468630"/>
                </a:lnTo>
                <a:lnTo>
                  <a:pt x="324612" y="356616"/>
                </a:lnTo>
                <a:close/>
              </a:path>
              <a:path w="342900" h="471170">
                <a:moveTo>
                  <a:pt x="248412" y="12192"/>
                </a:moveTo>
                <a:lnTo>
                  <a:pt x="242316" y="6096"/>
                </a:lnTo>
                <a:lnTo>
                  <a:pt x="242316" y="12192"/>
                </a:lnTo>
                <a:lnTo>
                  <a:pt x="248412" y="12192"/>
                </a:lnTo>
                <a:close/>
              </a:path>
              <a:path w="342900" h="471170">
                <a:moveTo>
                  <a:pt x="254508" y="355092"/>
                </a:moveTo>
                <a:lnTo>
                  <a:pt x="254508" y="348996"/>
                </a:lnTo>
                <a:lnTo>
                  <a:pt x="248412" y="342900"/>
                </a:lnTo>
                <a:lnTo>
                  <a:pt x="248412" y="12192"/>
                </a:lnTo>
                <a:lnTo>
                  <a:pt x="242316" y="12192"/>
                </a:lnTo>
                <a:lnTo>
                  <a:pt x="242316" y="355092"/>
                </a:lnTo>
                <a:lnTo>
                  <a:pt x="254508" y="355092"/>
                </a:lnTo>
                <a:close/>
              </a:path>
              <a:path w="342900" h="471170">
                <a:moveTo>
                  <a:pt x="342900" y="342900"/>
                </a:moveTo>
                <a:lnTo>
                  <a:pt x="248412" y="342900"/>
                </a:lnTo>
                <a:lnTo>
                  <a:pt x="254508" y="348996"/>
                </a:lnTo>
                <a:lnTo>
                  <a:pt x="254508" y="355092"/>
                </a:lnTo>
                <a:lnTo>
                  <a:pt x="305816" y="355092"/>
                </a:lnTo>
                <a:lnTo>
                  <a:pt x="320040" y="344424"/>
                </a:lnTo>
                <a:lnTo>
                  <a:pt x="324612" y="355092"/>
                </a:lnTo>
                <a:lnTo>
                  <a:pt x="324612" y="356616"/>
                </a:lnTo>
                <a:lnTo>
                  <a:pt x="342900" y="342900"/>
                </a:lnTo>
                <a:close/>
              </a:path>
              <a:path w="342900" h="471170">
                <a:moveTo>
                  <a:pt x="324612" y="355092"/>
                </a:moveTo>
                <a:lnTo>
                  <a:pt x="320040" y="344424"/>
                </a:lnTo>
                <a:lnTo>
                  <a:pt x="305816" y="355092"/>
                </a:lnTo>
                <a:lnTo>
                  <a:pt x="324612" y="355092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699887" y="3146209"/>
            <a:ext cx="195477" cy="293216"/>
          </a:xfrm>
          <a:custGeom>
            <a:avLst/>
            <a:gdLst/>
            <a:ahLst/>
            <a:cxnLst/>
            <a:rect l="l" t="t" r="r" b="b"/>
            <a:pathLst>
              <a:path w="304800" h="457200">
                <a:moveTo>
                  <a:pt x="304800" y="342900"/>
                </a:moveTo>
                <a:lnTo>
                  <a:pt x="228600" y="342900"/>
                </a:lnTo>
                <a:lnTo>
                  <a:pt x="228600" y="0"/>
                </a:lnTo>
                <a:lnTo>
                  <a:pt x="76200" y="0"/>
                </a:lnTo>
                <a:lnTo>
                  <a:pt x="76200" y="342900"/>
                </a:lnTo>
                <a:lnTo>
                  <a:pt x="0" y="342900"/>
                </a:lnTo>
                <a:lnTo>
                  <a:pt x="152400" y="457200"/>
                </a:lnTo>
                <a:lnTo>
                  <a:pt x="304800" y="342900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88158" y="3142300"/>
            <a:ext cx="219912" cy="302176"/>
          </a:xfrm>
          <a:custGeom>
            <a:avLst/>
            <a:gdLst/>
            <a:ahLst/>
            <a:cxnLst/>
            <a:rect l="l" t="t" r="r" b="b"/>
            <a:pathLst>
              <a:path w="342900" h="471170">
                <a:moveTo>
                  <a:pt x="94488" y="342900"/>
                </a:moveTo>
                <a:lnTo>
                  <a:pt x="0" y="342900"/>
                </a:lnTo>
                <a:lnTo>
                  <a:pt x="18288" y="356616"/>
                </a:lnTo>
                <a:lnTo>
                  <a:pt x="18288" y="355092"/>
                </a:lnTo>
                <a:lnTo>
                  <a:pt x="22860" y="344424"/>
                </a:lnTo>
                <a:lnTo>
                  <a:pt x="37084" y="355092"/>
                </a:lnTo>
                <a:lnTo>
                  <a:pt x="88392" y="355092"/>
                </a:lnTo>
                <a:lnTo>
                  <a:pt x="88392" y="348996"/>
                </a:lnTo>
                <a:lnTo>
                  <a:pt x="94488" y="342900"/>
                </a:lnTo>
                <a:close/>
              </a:path>
              <a:path w="342900" h="471170">
                <a:moveTo>
                  <a:pt x="37084" y="355092"/>
                </a:moveTo>
                <a:lnTo>
                  <a:pt x="22860" y="344424"/>
                </a:lnTo>
                <a:lnTo>
                  <a:pt x="18288" y="355092"/>
                </a:lnTo>
                <a:lnTo>
                  <a:pt x="37084" y="355092"/>
                </a:lnTo>
                <a:close/>
              </a:path>
              <a:path w="342900" h="471170">
                <a:moveTo>
                  <a:pt x="171450" y="455866"/>
                </a:moveTo>
                <a:lnTo>
                  <a:pt x="37084" y="355092"/>
                </a:lnTo>
                <a:lnTo>
                  <a:pt x="18288" y="355092"/>
                </a:lnTo>
                <a:lnTo>
                  <a:pt x="18288" y="356616"/>
                </a:lnTo>
                <a:lnTo>
                  <a:pt x="167640" y="468630"/>
                </a:lnTo>
                <a:lnTo>
                  <a:pt x="167640" y="458724"/>
                </a:lnTo>
                <a:lnTo>
                  <a:pt x="171450" y="455866"/>
                </a:lnTo>
                <a:close/>
              </a:path>
              <a:path w="342900" h="471170">
                <a:moveTo>
                  <a:pt x="254508" y="342900"/>
                </a:moveTo>
                <a:lnTo>
                  <a:pt x="254508" y="0"/>
                </a:lnTo>
                <a:lnTo>
                  <a:pt x="88392" y="0"/>
                </a:lnTo>
                <a:lnTo>
                  <a:pt x="88392" y="342900"/>
                </a:lnTo>
                <a:lnTo>
                  <a:pt x="94488" y="342900"/>
                </a:lnTo>
                <a:lnTo>
                  <a:pt x="94488" y="12192"/>
                </a:lnTo>
                <a:lnTo>
                  <a:pt x="102108" y="6096"/>
                </a:lnTo>
                <a:lnTo>
                  <a:pt x="102108" y="12192"/>
                </a:lnTo>
                <a:lnTo>
                  <a:pt x="240792" y="12192"/>
                </a:lnTo>
                <a:lnTo>
                  <a:pt x="240792" y="6096"/>
                </a:lnTo>
                <a:lnTo>
                  <a:pt x="246888" y="12192"/>
                </a:lnTo>
                <a:lnTo>
                  <a:pt x="246888" y="342900"/>
                </a:lnTo>
                <a:lnTo>
                  <a:pt x="254508" y="342900"/>
                </a:lnTo>
                <a:close/>
              </a:path>
              <a:path w="342900" h="471170">
                <a:moveTo>
                  <a:pt x="102108" y="355092"/>
                </a:moveTo>
                <a:lnTo>
                  <a:pt x="102108" y="12192"/>
                </a:lnTo>
                <a:lnTo>
                  <a:pt x="94488" y="12192"/>
                </a:lnTo>
                <a:lnTo>
                  <a:pt x="94488" y="342900"/>
                </a:lnTo>
                <a:lnTo>
                  <a:pt x="88392" y="348996"/>
                </a:lnTo>
                <a:lnTo>
                  <a:pt x="88392" y="355092"/>
                </a:lnTo>
                <a:lnTo>
                  <a:pt x="102108" y="355092"/>
                </a:lnTo>
                <a:close/>
              </a:path>
              <a:path w="342900" h="471170">
                <a:moveTo>
                  <a:pt x="102108" y="12192"/>
                </a:moveTo>
                <a:lnTo>
                  <a:pt x="102108" y="6096"/>
                </a:lnTo>
                <a:lnTo>
                  <a:pt x="94488" y="12192"/>
                </a:lnTo>
                <a:lnTo>
                  <a:pt x="102108" y="12192"/>
                </a:lnTo>
                <a:close/>
              </a:path>
              <a:path w="342900" h="471170">
                <a:moveTo>
                  <a:pt x="175260" y="458724"/>
                </a:moveTo>
                <a:lnTo>
                  <a:pt x="171450" y="455866"/>
                </a:lnTo>
                <a:lnTo>
                  <a:pt x="167640" y="458724"/>
                </a:lnTo>
                <a:lnTo>
                  <a:pt x="175260" y="458724"/>
                </a:lnTo>
                <a:close/>
              </a:path>
              <a:path w="342900" h="471170">
                <a:moveTo>
                  <a:pt x="175260" y="467517"/>
                </a:moveTo>
                <a:lnTo>
                  <a:pt x="175260" y="458724"/>
                </a:lnTo>
                <a:lnTo>
                  <a:pt x="167640" y="458724"/>
                </a:lnTo>
                <a:lnTo>
                  <a:pt x="167640" y="468630"/>
                </a:lnTo>
                <a:lnTo>
                  <a:pt x="170688" y="470916"/>
                </a:lnTo>
                <a:lnTo>
                  <a:pt x="175260" y="467517"/>
                </a:lnTo>
                <a:close/>
              </a:path>
              <a:path w="342900" h="471170">
                <a:moveTo>
                  <a:pt x="323088" y="357627"/>
                </a:moveTo>
                <a:lnTo>
                  <a:pt x="323088" y="355092"/>
                </a:lnTo>
                <a:lnTo>
                  <a:pt x="305816" y="355092"/>
                </a:lnTo>
                <a:lnTo>
                  <a:pt x="171450" y="455866"/>
                </a:lnTo>
                <a:lnTo>
                  <a:pt x="175260" y="458724"/>
                </a:lnTo>
                <a:lnTo>
                  <a:pt x="175260" y="467517"/>
                </a:lnTo>
                <a:lnTo>
                  <a:pt x="323088" y="357627"/>
                </a:lnTo>
                <a:close/>
              </a:path>
              <a:path w="342900" h="471170">
                <a:moveTo>
                  <a:pt x="246888" y="12192"/>
                </a:moveTo>
                <a:lnTo>
                  <a:pt x="240792" y="6096"/>
                </a:lnTo>
                <a:lnTo>
                  <a:pt x="240792" y="12192"/>
                </a:lnTo>
                <a:lnTo>
                  <a:pt x="246888" y="12192"/>
                </a:lnTo>
                <a:close/>
              </a:path>
              <a:path w="342900" h="471170">
                <a:moveTo>
                  <a:pt x="254508" y="355092"/>
                </a:moveTo>
                <a:lnTo>
                  <a:pt x="254508" y="348996"/>
                </a:lnTo>
                <a:lnTo>
                  <a:pt x="246888" y="342900"/>
                </a:lnTo>
                <a:lnTo>
                  <a:pt x="246888" y="12192"/>
                </a:lnTo>
                <a:lnTo>
                  <a:pt x="240792" y="12192"/>
                </a:lnTo>
                <a:lnTo>
                  <a:pt x="240792" y="355092"/>
                </a:lnTo>
                <a:lnTo>
                  <a:pt x="254508" y="355092"/>
                </a:lnTo>
                <a:close/>
              </a:path>
              <a:path w="342900" h="471170">
                <a:moveTo>
                  <a:pt x="342900" y="342900"/>
                </a:moveTo>
                <a:lnTo>
                  <a:pt x="246888" y="342900"/>
                </a:lnTo>
                <a:lnTo>
                  <a:pt x="254508" y="348996"/>
                </a:lnTo>
                <a:lnTo>
                  <a:pt x="254508" y="355092"/>
                </a:lnTo>
                <a:lnTo>
                  <a:pt x="305816" y="355092"/>
                </a:lnTo>
                <a:lnTo>
                  <a:pt x="320040" y="344424"/>
                </a:lnTo>
                <a:lnTo>
                  <a:pt x="323088" y="355092"/>
                </a:lnTo>
                <a:lnTo>
                  <a:pt x="323088" y="357627"/>
                </a:lnTo>
                <a:lnTo>
                  <a:pt x="342900" y="342900"/>
                </a:lnTo>
                <a:close/>
              </a:path>
              <a:path w="342900" h="471170">
                <a:moveTo>
                  <a:pt x="323088" y="355092"/>
                </a:moveTo>
                <a:lnTo>
                  <a:pt x="320040" y="344424"/>
                </a:lnTo>
                <a:lnTo>
                  <a:pt x="305816" y="355092"/>
                </a:lnTo>
                <a:lnTo>
                  <a:pt x="323088" y="355092"/>
                </a:lnTo>
                <a:close/>
              </a:path>
            </a:pathLst>
          </a:custGeom>
          <a:solidFill>
            <a:srgbClr val="CC0000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159837" y="383380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145176" y="3836733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36380" y="3839666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8133448" y="3842597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130516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8180363" y="38455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27584" y="38484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195023" y="384846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124651" y="38513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200888" y="385139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118787" y="38543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209684" y="385432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8115855" y="385725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8212616" y="38572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112922" y="38601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215549" y="38601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444257" y="38601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109990" y="386312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8218481" y="38631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435461" y="386312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109990" y="38660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221413" y="38660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8432529" y="3866055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8107059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224346" y="38689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8426664" y="386898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8470647" y="38689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810705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227278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26664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473579" y="38719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8101194" y="387485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227277" y="387485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8420800" y="3874851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101195" y="387778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8230209" y="387778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420800" y="3877784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8098262" y="38807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233141" y="388071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420801" y="388071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092398" y="38836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8236074" y="38836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8414935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458918" y="388364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089466" y="388657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8239006" y="38865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414935" y="388657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470647" y="388657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089466" y="38895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8236074" y="38895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8409071" y="38895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8479443" y="388951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7893011" y="389244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089466" y="38924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8236074" y="38924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406138" y="38924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482376" y="389244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884215" y="3895377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8089466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8236074" y="38953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8403206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488239" y="389537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866621" y="3898308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092398" y="38983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8233141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400275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494104" y="38983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7863689" y="39012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7928196" y="390124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8092398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8233141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8397343" y="39012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497037" y="39012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860757" y="390417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939925" y="390417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809533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30209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394410" y="39041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499968" y="39041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854892" y="39071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945790" y="39071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09533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8227277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394410" y="39071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8499968" y="39071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85489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948722" y="391003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98262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8227278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391478" y="391003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8502900" y="391003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7851960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7951653" y="39129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101194" y="39129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82272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8391478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8502900" y="39129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7851960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954586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101194" y="39159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224346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388546" y="39159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8505833" y="39159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7849029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7957518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8104126" y="391883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8218480" y="39188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8388547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505833" y="39188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7846097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7963382" y="39217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8109990" y="392176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8209684" y="392176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8385614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505833" y="39217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784316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7963382" y="39246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8112922" y="392469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8206751" y="39246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8385614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505833" y="39246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84316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966315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115855" y="39276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203820" y="39276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385614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505833" y="39276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840231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966314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8121719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203820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8382682" y="39305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8505833" y="39305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840231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7969248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8124651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8203820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8382682" y="39334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8505833" y="39334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840232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796924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127584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8200888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382682" y="39364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8505833" y="39364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7837300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7969247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8127584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8200888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8382682" y="39393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8505833" y="39393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837300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972180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8130516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8197955" y="39422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385614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505833" y="39422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734540" y="39422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83730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972180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133447" y="39452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192091" y="39452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385614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505833" y="39452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722812" y="3945223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7834368" y="394815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7972180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133448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189159" y="394815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385614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505833" y="394815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8719880" y="3948155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7834368" y="39510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7972180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133447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8180363" y="395108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385614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8505833" y="39510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716948" y="395108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749202" y="395108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834368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7972179" y="39540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8133448" y="3954019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385614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505833" y="39540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714016" y="395401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766795" y="395401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834368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7972179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133448" y="395695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200888" y="39569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385614" y="39569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502900" y="39569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711083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775591" y="39569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7834368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7972179" y="39598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812758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8151041" y="395988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200888" y="395988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8388547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502900" y="39598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8708151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8778524" y="395988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83436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972179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8118788" y="39628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8156906" y="396281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8197955" y="396281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8388546" y="39628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502900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705220" y="39628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784388" y="39628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78343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7972179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112922" y="396574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197955" y="3965748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391478" y="39657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499968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02287" y="39657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787321" y="39657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783143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7972180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104127" y="396868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192092" y="396868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224345" y="396868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376818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394410" y="396868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494104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517562" y="396868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699355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787320" y="396868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7831435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79721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098262" y="397161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13638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189160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227277" y="397161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370953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397343" y="397161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49117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517561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699355" y="39716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790252" y="39716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783436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7969247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095330" y="397454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142245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186227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230209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368020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400275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488239" y="397454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514628" y="397454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696422" y="39745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793184" y="39745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7837300" y="397747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7963382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09239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142245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183295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236074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365088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403206" y="397747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482375" y="39774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517561" y="39774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8696423" y="39774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8793184" y="397747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840231" y="398040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7957519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08946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148108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17743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239006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362157" y="398040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406139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476511" y="39804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523426" y="39804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693491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793184" y="39804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7846096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7945790" y="3983341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086533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151041" y="398334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241938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359225" y="398334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409071" y="398334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470647" y="398334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526357" y="398334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693491" y="398334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8796116" y="398334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851960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7939925" y="3986274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8086533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156906" y="398627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8244870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35629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412004" y="398627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458918" y="3986274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" name="object 309"/>
          <p:cNvSpPr/>
          <p:nvPr/>
        </p:nvSpPr>
        <p:spPr>
          <a:xfrm>
            <a:off x="8532222" y="39862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" name="object 310"/>
          <p:cNvSpPr/>
          <p:nvPr/>
        </p:nvSpPr>
        <p:spPr>
          <a:xfrm>
            <a:off x="8693491" y="39862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" name="object 311"/>
          <p:cNvSpPr/>
          <p:nvPr/>
        </p:nvSpPr>
        <p:spPr>
          <a:xfrm>
            <a:off x="8796116" y="39862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7872486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7934062" y="398920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083601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250735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8350428" y="398920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8420800" y="3989205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853808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8693491" y="39892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8796116" y="39892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7875418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7931129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080670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8250735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347496" y="39921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426664" y="3992138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54395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693491" y="39921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8796116" y="39921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7875418" y="399507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7928196" y="399507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080670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253667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34749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438392" y="3995070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546883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693491" y="39950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8796116" y="39950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7863690" y="399800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7916467" y="399800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7951654" y="3998002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8077738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256599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344563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549815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8693491" y="399800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8796116" y="399800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7851960" y="4000934"/>
            <a:ext cx="114436" cy="0"/>
          </a:xfrm>
          <a:custGeom>
            <a:avLst/>
            <a:gdLst/>
            <a:ahLst/>
            <a:cxnLst/>
            <a:rect l="l" t="t" r="r" b="b"/>
            <a:pathLst>
              <a:path w="178434">
                <a:moveTo>
                  <a:pt x="0" y="0"/>
                </a:moveTo>
                <a:lnTo>
                  <a:pt x="1783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8077738" y="40009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256598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834163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8549814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8693491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8796116" y="40009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7846096" y="4003866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7890078" y="4003866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7942858" y="400386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8077737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8256598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338699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552747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687627" y="400386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693491" y="40038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8796116" y="40038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8816642" y="40038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840232" y="400679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7895943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7942858" y="40067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8074805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82595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8338699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8552747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8678831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8693491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793184" y="40067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816642" y="40067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7837300" y="400973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7878350" y="40097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7898875" y="400973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0" name="object 380"/>
          <p:cNvSpPr/>
          <p:nvPr/>
        </p:nvSpPr>
        <p:spPr>
          <a:xfrm>
            <a:off x="7939925" y="400973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074805" y="40097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259530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8335767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555679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675898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693491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793184" y="40097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816642" y="40097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7828503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7881283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7936994" y="40126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7969247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07187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262464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5" name="object 395"/>
          <p:cNvSpPr/>
          <p:nvPr/>
        </p:nvSpPr>
        <p:spPr>
          <a:xfrm>
            <a:off x="8332834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855861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8667102" y="401266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8696423" y="40126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99" name="object 399"/>
          <p:cNvSpPr/>
          <p:nvPr/>
        </p:nvSpPr>
        <p:spPr>
          <a:xfrm>
            <a:off x="8790252" y="40126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8819573" y="401266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1" name="object 401"/>
          <p:cNvSpPr/>
          <p:nvPr/>
        </p:nvSpPr>
        <p:spPr>
          <a:xfrm>
            <a:off x="7825571" y="401559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2" name="object 402"/>
          <p:cNvSpPr/>
          <p:nvPr/>
        </p:nvSpPr>
        <p:spPr>
          <a:xfrm>
            <a:off x="7881283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7934062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7972179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807187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826246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832990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8561544" y="401559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661237" y="40155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69642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8790252" y="401559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8825438" y="401559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825571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884215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7931129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6" name="object 416"/>
          <p:cNvSpPr/>
          <p:nvPr/>
        </p:nvSpPr>
        <p:spPr>
          <a:xfrm>
            <a:off x="7975111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7" name="object 417"/>
          <p:cNvSpPr/>
          <p:nvPr/>
        </p:nvSpPr>
        <p:spPr>
          <a:xfrm>
            <a:off x="807187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8262464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8329903" y="40185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8561543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8658304" y="40185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869642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8790252" y="40185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8828370" y="401852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7643777" y="402145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7822639" y="40214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7" name="object 427"/>
          <p:cNvSpPr/>
          <p:nvPr/>
        </p:nvSpPr>
        <p:spPr>
          <a:xfrm>
            <a:off x="788714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8" name="object 428"/>
          <p:cNvSpPr/>
          <p:nvPr/>
        </p:nvSpPr>
        <p:spPr>
          <a:xfrm>
            <a:off x="7928197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7978043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071873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262464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8326971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564476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655373" y="402145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8699355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787320" y="40214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8834235" y="40214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7637913" y="4024392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819706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7890078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1" name="object 441"/>
          <p:cNvSpPr/>
          <p:nvPr/>
        </p:nvSpPr>
        <p:spPr>
          <a:xfrm>
            <a:off x="7916468" y="40243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7978043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071873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8262464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5" name="object 445"/>
          <p:cNvSpPr/>
          <p:nvPr/>
        </p:nvSpPr>
        <p:spPr>
          <a:xfrm>
            <a:off x="8326971" y="40243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856447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652441" y="402439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69935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787320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8834235" y="40243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7632048" y="402732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7819706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895943" y="402732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7980976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80689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265396" y="40273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7" name="object 457"/>
          <p:cNvSpPr/>
          <p:nvPr/>
        </p:nvSpPr>
        <p:spPr>
          <a:xfrm>
            <a:off x="832697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8564475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59" name="object 459"/>
          <p:cNvSpPr/>
          <p:nvPr/>
        </p:nvSpPr>
        <p:spPr>
          <a:xfrm>
            <a:off x="8652441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870228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787321" y="40273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8837167" y="40273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7629117" y="4030256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7816774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5" name="object 465"/>
          <p:cNvSpPr/>
          <p:nvPr/>
        </p:nvSpPr>
        <p:spPr>
          <a:xfrm>
            <a:off x="7898875" y="4030256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7980976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7" name="object 467"/>
          <p:cNvSpPr/>
          <p:nvPr/>
        </p:nvSpPr>
        <p:spPr>
          <a:xfrm>
            <a:off x="8068941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8265396" y="40302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69" name="object 469"/>
          <p:cNvSpPr/>
          <p:nvPr/>
        </p:nvSpPr>
        <p:spPr>
          <a:xfrm>
            <a:off x="8324039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567408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649508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702287" y="40302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787321" y="40302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8837167" y="40302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7620319" y="403318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7661370" y="403318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816775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910604" y="403318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798390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8068941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1" name="object 481"/>
          <p:cNvSpPr/>
          <p:nvPr/>
        </p:nvSpPr>
        <p:spPr>
          <a:xfrm>
            <a:off x="8265396" y="403318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8324039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567408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646576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8705220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8784388" y="403318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8840099" y="403318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7614456" y="403612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684827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7813843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7986840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0689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27278" y="403612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265396" y="40361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321106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570341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8646576" y="40361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8708151" y="40361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778524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8843031" y="40361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1" name="object 501"/>
          <p:cNvSpPr/>
          <p:nvPr/>
        </p:nvSpPr>
        <p:spPr>
          <a:xfrm>
            <a:off x="7611523" y="4039052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768776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3" name="object 503"/>
          <p:cNvSpPr/>
          <p:nvPr/>
        </p:nvSpPr>
        <p:spPr>
          <a:xfrm>
            <a:off x="781384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7986840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5" name="object 505"/>
          <p:cNvSpPr/>
          <p:nvPr/>
        </p:nvSpPr>
        <p:spPr>
          <a:xfrm>
            <a:off x="8068941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8109990" y="40390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8227278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826539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8321107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570340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646576" y="40390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8711083" y="403905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8778524" y="40390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845963" y="40390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761152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7687760" y="40419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7813843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8" name="object 518"/>
          <p:cNvSpPr/>
          <p:nvPr/>
        </p:nvSpPr>
        <p:spPr>
          <a:xfrm>
            <a:off x="7989772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19" name="object 519"/>
          <p:cNvSpPr/>
          <p:nvPr/>
        </p:nvSpPr>
        <p:spPr>
          <a:xfrm>
            <a:off x="8068941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107059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227278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2" name="object 522"/>
          <p:cNvSpPr/>
          <p:nvPr/>
        </p:nvSpPr>
        <p:spPr>
          <a:xfrm>
            <a:off x="8265396" y="40419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3" name="object 523"/>
          <p:cNvSpPr/>
          <p:nvPr/>
        </p:nvSpPr>
        <p:spPr>
          <a:xfrm>
            <a:off x="8321107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573272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5" name="object 525"/>
          <p:cNvSpPr/>
          <p:nvPr/>
        </p:nvSpPr>
        <p:spPr>
          <a:xfrm>
            <a:off x="8643645" y="40419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6" name="object 526"/>
          <p:cNvSpPr/>
          <p:nvPr/>
        </p:nvSpPr>
        <p:spPr>
          <a:xfrm>
            <a:off x="8714016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7" name="object 527"/>
          <p:cNvSpPr/>
          <p:nvPr/>
        </p:nvSpPr>
        <p:spPr>
          <a:xfrm>
            <a:off x="8772659" y="404198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8" name="object 528"/>
          <p:cNvSpPr/>
          <p:nvPr/>
        </p:nvSpPr>
        <p:spPr>
          <a:xfrm>
            <a:off x="8845963" y="40419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760859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7687760" y="404491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7810910" y="404491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79897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8068941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8107059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8227278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8265396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8321107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8573272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8643645" y="404491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0" name="object 540"/>
          <p:cNvSpPr/>
          <p:nvPr/>
        </p:nvSpPr>
        <p:spPr>
          <a:xfrm>
            <a:off x="8716948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1" name="object 541"/>
          <p:cNvSpPr/>
          <p:nvPr/>
        </p:nvSpPr>
        <p:spPr>
          <a:xfrm>
            <a:off x="8769727" y="404491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2" name="object 542"/>
          <p:cNvSpPr/>
          <p:nvPr/>
        </p:nvSpPr>
        <p:spPr>
          <a:xfrm>
            <a:off x="8848896" y="404491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3" name="object 543"/>
          <p:cNvSpPr/>
          <p:nvPr/>
        </p:nvSpPr>
        <p:spPr>
          <a:xfrm>
            <a:off x="7605659" y="40478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693623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781091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799270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8068941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8107059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822434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8265396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8321107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8573272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8643645" y="40478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8716948" y="404784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763863" y="40478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848896" y="40478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7605660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7696555" y="405078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59" name="object 559"/>
          <p:cNvSpPr/>
          <p:nvPr/>
        </p:nvSpPr>
        <p:spPr>
          <a:xfrm>
            <a:off x="781091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0" name="object 560"/>
          <p:cNvSpPr/>
          <p:nvPr/>
        </p:nvSpPr>
        <p:spPr>
          <a:xfrm>
            <a:off x="7992705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1" name="object 561"/>
          <p:cNvSpPr/>
          <p:nvPr/>
        </p:nvSpPr>
        <p:spPr>
          <a:xfrm>
            <a:off x="8068941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2" name="object 562"/>
          <p:cNvSpPr/>
          <p:nvPr/>
        </p:nvSpPr>
        <p:spPr>
          <a:xfrm>
            <a:off x="8107059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3" name="object 563"/>
          <p:cNvSpPr/>
          <p:nvPr/>
        </p:nvSpPr>
        <p:spPr>
          <a:xfrm>
            <a:off x="8224346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8265396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321107" y="405078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6" name="object 566"/>
          <p:cNvSpPr/>
          <p:nvPr/>
        </p:nvSpPr>
        <p:spPr>
          <a:xfrm>
            <a:off x="8573272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7" name="object 567"/>
          <p:cNvSpPr/>
          <p:nvPr/>
        </p:nvSpPr>
        <p:spPr>
          <a:xfrm>
            <a:off x="8640713" y="40507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8" name="object 568"/>
          <p:cNvSpPr/>
          <p:nvPr/>
        </p:nvSpPr>
        <p:spPr>
          <a:xfrm>
            <a:off x="8719880" y="405078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69" name="object 569"/>
          <p:cNvSpPr/>
          <p:nvPr/>
        </p:nvSpPr>
        <p:spPr>
          <a:xfrm>
            <a:off x="8757998" y="405078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8848896" y="40507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7605660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7705352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781091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7992705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806894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8109991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8224345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8265396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8321107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8573272" y="40537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8640712" y="40537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8725745" y="4053713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8851828" y="40537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7602727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7705352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781091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7" name="object 587"/>
          <p:cNvSpPr/>
          <p:nvPr/>
        </p:nvSpPr>
        <p:spPr>
          <a:xfrm>
            <a:off x="7992705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8" name="object 588"/>
          <p:cNvSpPr/>
          <p:nvPr/>
        </p:nvSpPr>
        <p:spPr>
          <a:xfrm>
            <a:off x="8068941" y="405664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89" name="object 589"/>
          <p:cNvSpPr/>
          <p:nvPr/>
        </p:nvSpPr>
        <p:spPr>
          <a:xfrm>
            <a:off x="8109991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0" name="object 590"/>
          <p:cNvSpPr/>
          <p:nvPr/>
        </p:nvSpPr>
        <p:spPr>
          <a:xfrm>
            <a:off x="8224345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1" name="object 591"/>
          <p:cNvSpPr/>
          <p:nvPr/>
        </p:nvSpPr>
        <p:spPr>
          <a:xfrm>
            <a:off x="8265396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2" name="object 592"/>
          <p:cNvSpPr/>
          <p:nvPr/>
        </p:nvSpPr>
        <p:spPr>
          <a:xfrm>
            <a:off x="8321107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3" name="object 593"/>
          <p:cNvSpPr/>
          <p:nvPr/>
        </p:nvSpPr>
        <p:spPr>
          <a:xfrm>
            <a:off x="8576204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4" name="object 594"/>
          <p:cNvSpPr/>
          <p:nvPr/>
        </p:nvSpPr>
        <p:spPr>
          <a:xfrm>
            <a:off x="8640712" y="405664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5" name="object 595"/>
          <p:cNvSpPr/>
          <p:nvPr/>
        </p:nvSpPr>
        <p:spPr>
          <a:xfrm>
            <a:off x="8728677" y="405664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6" name="object 596"/>
          <p:cNvSpPr/>
          <p:nvPr/>
        </p:nvSpPr>
        <p:spPr>
          <a:xfrm>
            <a:off x="8851828" y="405664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7596862" y="405957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7708284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7807978" y="40595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7992705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1" name="object 601"/>
          <p:cNvSpPr/>
          <p:nvPr/>
        </p:nvSpPr>
        <p:spPr>
          <a:xfrm>
            <a:off x="8071873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2" name="object 602"/>
          <p:cNvSpPr/>
          <p:nvPr/>
        </p:nvSpPr>
        <p:spPr>
          <a:xfrm>
            <a:off x="8109991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3" name="object 603"/>
          <p:cNvSpPr/>
          <p:nvPr/>
        </p:nvSpPr>
        <p:spPr>
          <a:xfrm>
            <a:off x="8224345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4" name="object 604"/>
          <p:cNvSpPr/>
          <p:nvPr/>
        </p:nvSpPr>
        <p:spPr>
          <a:xfrm>
            <a:off x="8265396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5" name="object 605"/>
          <p:cNvSpPr/>
          <p:nvPr/>
        </p:nvSpPr>
        <p:spPr>
          <a:xfrm>
            <a:off x="8321107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6" name="object 606"/>
          <p:cNvSpPr/>
          <p:nvPr/>
        </p:nvSpPr>
        <p:spPr>
          <a:xfrm>
            <a:off x="8576204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7" name="object 607"/>
          <p:cNvSpPr/>
          <p:nvPr/>
        </p:nvSpPr>
        <p:spPr>
          <a:xfrm>
            <a:off x="8637780" y="40595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8" name="object 608"/>
          <p:cNvSpPr/>
          <p:nvPr/>
        </p:nvSpPr>
        <p:spPr>
          <a:xfrm>
            <a:off x="8737474" y="405957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851828" y="40595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0" name="object 610"/>
          <p:cNvSpPr/>
          <p:nvPr/>
        </p:nvSpPr>
        <p:spPr>
          <a:xfrm>
            <a:off x="7596862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1" name="object 611"/>
          <p:cNvSpPr/>
          <p:nvPr/>
        </p:nvSpPr>
        <p:spPr>
          <a:xfrm>
            <a:off x="7708284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2" name="object 612"/>
          <p:cNvSpPr/>
          <p:nvPr/>
        </p:nvSpPr>
        <p:spPr>
          <a:xfrm>
            <a:off x="780797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3" name="object 613"/>
          <p:cNvSpPr/>
          <p:nvPr/>
        </p:nvSpPr>
        <p:spPr>
          <a:xfrm>
            <a:off x="7992705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4" name="object 614"/>
          <p:cNvSpPr/>
          <p:nvPr/>
        </p:nvSpPr>
        <p:spPr>
          <a:xfrm>
            <a:off x="807187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8109990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8221413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826246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8321107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8576204" y="40625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8637780" y="40625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874333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8851828" y="40625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3" name="object 623"/>
          <p:cNvSpPr/>
          <p:nvPr/>
        </p:nvSpPr>
        <p:spPr>
          <a:xfrm>
            <a:off x="759393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4" name="object 624"/>
          <p:cNvSpPr/>
          <p:nvPr/>
        </p:nvSpPr>
        <p:spPr>
          <a:xfrm>
            <a:off x="7708285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5" name="object 625"/>
          <p:cNvSpPr/>
          <p:nvPr/>
        </p:nvSpPr>
        <p:spPr>
          <a:xfrm>
            <a:off x="7807978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6" name="object 626"/>
          <p:cNvSpPr/>
          <p:nvPr/>
        </p:nvSpPr>
        <p:spPr>
          <a:xfrm>
            <a:off x="7837300" y="40654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7" name="object 627"/>
          <p:cNvSpPr/>
          <p:nvPr/>
        </p:nvSpPr>
        <p:spPr>
          <a:xfrm>
            <a:off x="7992704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807187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29" name="object 629"/>
          <p:cNvSpPr/>
          <p:nvPr/>
        </p:nvSpPr>
        <p:spPr>
          <a:xfrm>
            <a:off x="8109990" y="40654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0" name="object 630"/>
          <p:cNvSpPr/>
          <p:nvPr/>
        </p:nvSpPr>
        <p:spPr>
          <a:xfrm>
            <a:off x="8221413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1" name="object 631"/>
          <p:cNvSpPr/>
          <p:nvPr/>
        </p:nvSpPr>
        <p:spPr>
          <a:xfrm>
            <a:off x="826246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2" name="object 632"/>
          <p:cNvSpPr/>
          <p:nvPr/>
        </p:nvSpPr>
        <p:spPr>
          <a:xfrm>
            <a:off x="8321107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8576204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8637780" y="40654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8854760" y="40654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7593931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7708284" y="40683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8" name="object 638"/>
          <p:cNvSpPr/>
          <p:nvPr/>
        </p:nvSpPr>
        <p:spPr>
          <a:xfrm>
            <a:off x="7807979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39" name="object 639"/>
          <p:cNvSpPr/>
          <p:nvPr/>
        </p:nvSpPr>
        <p:spPr>
          <a:xfrm>
            <a:off x="783436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0" name="object 640"/>
          <p:cNvSpPr/>
          <p:nvPr/>
        </p:nvSpPr>
        <p:spPr>
          <a:xfrm>
            <a:off x="7995637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1" name="object 641"/>
          <p:cNvSpPr/>
          <p:nvPr/>
        </p:nvSpPr>
        <p:spPr>
          <a:xfrm>
            <a:off x="807187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2" name="object 642"/>
          <p:cNvSpPr/>
          <p:nvPr/>
        </p:nvSpPr>
        <p:spPr>
          <a:xfrm>
            <a:off x="8112923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8221413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826246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8321107" y="406837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8576204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8634848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8854760" y="40683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7593931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7708284" y="407130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7807979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783436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7995637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807187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5" name="object 655"/>
          <p:cNvSpPr/>
          <p:nvPr/>
        </p:nvSpPr>
        <p:spPr>
          <a:xfrm>
            <a:off x="8112923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6" name="object 656"/>
          <p:cNvSpPr/>
          <p:nvPr/>
        </p:nvSpPr>
        <p:spPr>
          <a:xfrm>
            <a:off x="8221413" y="407130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7" name="object 657"/>
          <p:cNvSpPr/>
          <p:nvPr/>
        </p:nvSpPr>
        <p:spPr>
          <a:xfrm>
            <a:off x="826246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8" name="object 658"/>
          <p:cNvSpPr/>
          <p:nvPr/>
        </p:nvSpPr>
        <p:spPr>
          <a:xfrm>
            <a:off x="831817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59" name="object 659"/>
          <p:cNvSpPr/>
          <p:nvPr/>
        </p:nvSpPr>
        <p:spPr>
          <a:xfrm>
            <a:off x="8356292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0" name="object 660"/>
          <p:cNvSpPr/>
          <p:nvPr/>
        </p:nvSpPr>
        <p:spPr>
          <a:xfrm>
            <a:off x="8546883" y="407130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1" name="object 661"/>
          <p:cNvSpPr/>
          <p:nvPr/>
        </p:nvSpPr>
        <p:spPr>
          <a:xfrm>
            <a:off x="8576204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2" name="object 662"/>
          <p:cNvSpPr/>
          <p:nvPr/>
        </p:nvSpPr>
        <p:spPr>
          <a:xfrm>
            <a:off x="8634848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3" name="object 663"/>
          <p:cNvSpPr/>
          <p:nvPr/>
        </p:nvSpPr>
        <p:spPr>
          <a:xfrm>
            <a:off x="8854760" y="407130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4" name="object 664"/>
          <p:cNvSpPr/>
          <p:nvPr/>
        </p:nvSpPr>
        <p:spPr>
          <a:xfrm>
            <a:off x="759393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5" name="object 665"/>
          <p:cNvSpPr/>
          <p:nvPr/>
        </p:nvSpPr>
        <p:spPr>
          <a:xfrm>
            <a:off x="7714149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6" name="object 666"/>
          <p:cNvSpPr/>
          <p:nvPr/>
        </p:nvSpPr>
        <p:spPr>
          <a:xfrm>
            <a:off x="7807979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7" name="object 667"/>
          <p:cNvSpPr/>
          <p:nvPr/>
        </p:nvSpPr>
        <p:spPr>
          <a:xfrm>
            <a:off x="7831435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8" name="object 668"/>
          <p:cNvSpPr/>
          <p:nvPr/>
        </p:nvSpPr>
        <p:spPr>
          <a:xfrm>
            <a:off x="7980976" y="40742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69" name="object 669"/>
          <p:cNvSpPr/>
          <p:nvPr/>
        </p:nvSpPr>
        <p:spPr>
          <a:xfrm>
            <a:off x="7995637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0" name="object 670"/>
          <p:cNvSpPr/>
          <p:nvPr/>
        </p:nvSpPr>
        <p:spPr>
          <a:xfrm>
            <a:off x="807187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1" name="object 671"/>
          <p:cNvSpPr/>
          <p:nvPr/>
        </p:nvSpPr>
        <p:spPr>
          <a:xfrm>
            <a:off x="8112922" y="40742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2" name="object 672"/>
          <p:cNvSpPr/>
          <p:nvPr/>
        </p:nvSpPr>
        <p:spPr>
          <a:xfrm>
            <a:off x="8221413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3" name="object 673"/>
          <p:cNvSpPr/>
          <p:nvPr/>
        </p:nvSpPr>
        <p:spPr>
          <a:xfrm>
            <a:off x="826246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4" name="object 674"/>
          <p:cNvSpPr/>
          <p:nvPr/>
        </p:nvSpPr>
        <p:spPr>
          <a:xfrm>
            <a:off x="831817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5" name="object 675"/>
          <p:cNvSpPr/>
          <p:nvPr/>
        </p:nvSpPr>
        <p:spPr>
          <a:xfrm>
            <a:off x="8356292" y="40742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6" name="object 676"/>
          <p:cNvSpPr/>
          <p:nvPr/>
        </p:nvSpPr>
        <p:spPr>
          <a:xfrm>
            <a:off x="8543951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7" name="object 677"/>
          <p:cNvSpPr/>
          <p:nvPr/>
        </p:nvSpPr>
        <p:spPr>
          <a:xfrm>
            <a:off x="8576204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8" name="object 678"/>
          <p:cNvSpPr/>
          <p:nvPr/>
        </p:nvSpPr>
        <p:spPr>
          <a:xfrm>
            <a:off x="8634848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79" name="object 679"/>
          <p:cNvSpPr/>
          <p:nvPr/>
        </p:nvSpPr>
        <p:spPr>
          <a:xfrm>
            <a:off x="8854760" y="40742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759393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771414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7807979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831435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7978043" y="407717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7995637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807187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8112922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821848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826246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831817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8353360" y="407717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8543951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8576204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8634848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8854760" y="407717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7593931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7714149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807979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7831435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7975111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7995637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8074805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8115856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4" name="object 704"/>
          <p:cNvSpPr/>
          <p:nvPr/>
        </p:nvSpPr>
        <p:spPr>
          <a:xfrm>
            <a:off x="8218480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5" name="object 705"/>
          <p:cNvSpPr/>
          <p:nvPr/>
        </p:nvSpPr>
        <p:spPr>
          <a:xfrm>
            <a:off x="826246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6" name="object 706"/>
          <p:cNvSpPr/>
          <p:nvPr/>
        </p:nvSpPr>
        <p:spPr>
          <a:xfrm>
            <a:off x="8321107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7" name="object 707"/>
          <p:cNvSpPr/>
          <p:nvPr/>
        </p:nvSpPr>
        <p:spPr>
          <a:xfrm>
            <a:off x="8353360" y="40801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8" name="object 708"/>
          <p:cNvSpPr/>
          <p:nvPr/>
        </p:nvSpPr>
        <p:spPr>
          <a:xfrm>
            <a:off x="8546883" y="40801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09" name="object 709"/>
          <p:cNvSpPr/>
          <p:nvPr/>
        </p:nvSpPr>
        <p:spPr>
          <a:xfrm>
            <a:off x="8576204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0" name="object 710"/>
          <p:cNvSpPr/>
          <p:nvPr/>
        </p:nvSpPr>
        <p:spPr>
          <a:xfrm>
            <a:off x="8634848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1" name="object 711"/>
          <p:cNvSpPr/>
          <p:nvPr/>
        </p:nvSpPr>
        <p:spPr>
          <a:xfrm>
            <a:off x="8854760" y="40801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2" name="object 712"/>
          <p:cNvSpPr/>
          <p:nvPr/>
        </p:nvSpPr>
        <p:spPr>
          <a:xfrm>
            <a:off x="7593930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3" name="object 713"/>
          <p:cNvSpPr/>
          <p:nvPr/>
        </p:nvSpPr>
        <p:spPr>
          <a:xfrm>
            <a:off x="7711217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4" name="object 714"/>
          <p:cNvSpPr/>
          <p:nvPr/>
        </p:nvSpPr>
        <p:spPr>
          <a:xfrm>
            <a:off x="780797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5" name="object 715"/>
          <p:cNvSpPr/>
          <p:nvPr/>
        </p:nvSpPr>
        <p:spPr>
          <a:xfrm>
            <a:off x="783143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6" name="object 716"/>
          <p:cNvSpPr/>
          <p:nvPr/>
        </p:nvSpPr>
        <p:spPr>
          <a:xfrm>
            <a:off x="797511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7" name="object 717"/>
          <p:cNvSpPr/>
          <p:nvPr/>
        </p:nvSpPr>
        <p:spPr>
          <a:xfrm>
            <a:off x="7998569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8074805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8115855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218480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1" name="object 721"/>
          <p:cNvSpPr/>
          <p:nvPr/>
        </p:nvSpPr>
        <p:spPr>
          <a:xfrm>
            <a:off x="8259531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2" name="object 722"/>
          <p:cNvSpPr/>
          <p:nvPr/>
        </p:nvSpPr>
        <p:spPr>
          <a:xfrm>
            <a:off x="8321107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3" name="object 723"/>
          <p:cNvSpPr/>
          <p:nvPr/>
        </p:nvSpPr>
        <p:spPr>
          <a:xfrm>
            <a:off x="8350428" y="40830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4" name="object 724"/>
          <p:cNvSpPr/>
          <p:nvPr/>
        </p:nvSpPr>
        <p:spPr>
          <a:xfrm>
            <a:off x="8549815" y="40830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5" name="object 725"/>
          <p:cNvSpPr/>
          <p:nvPr/>
        </p:nvSpPr>
        <p:spPr>
          <a:xfrm>
            <a:off x="8576204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6" name="object 726"/>
          <p:cNvSpPr/>
          <p:nvPr/>
        </p:nvSpPr>
        <p:spPr>
          <a:xfrm>
            <a:off x="8634848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7" name="object 727"/>
          <p:cNvSpPr/>
          <p:nvPr/>
        </p:nvSpPr>
        <p:spPr>
          <a:xfrm>
            <a:off x="8854760" y="40830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8" name="object 728"/>
          <p:cNvSpPr/>
          <p:nvPr/>
        </p:nvSpPr>
        <p:spPr>
          <a:xfrm>
            <a:off x="7593930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9" name="object 729"/>
          <p:cNvSpPr/>
          <p:nvPr/>
        </p:nvSpPr>
        <p:spPr>
          <a:xfrm>
            <a:off x="7711217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0" name="object 730"/>
          <p:cNvSpPr/>
          <p:nvPr/>
        </p:nvSpPr>
        <p:spPr>
          <a:xfrm>
            <a:off x="780797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1" name="object 731"/>
          <p:cNvSpPr/>
          <p:nvPr/>
        </p:nvSpPr>
        <p:spPr>
          <a:xfrm>
            <a:off x="783143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2" name="object 732"/>
          <p:cNvSpPr/>
          <p:nvPr/>
        </p:nvSpPr>
        <p:spPr>
          <a:xfrm>
            <a:off x="797511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3" name="object 733"/>
          <p:cNvSpPr/>
          <p:nvPr/>
        </p:nvSpPr>
        <p:spPr>
          <a:xfrm>
            <a:off x="7998569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4" name="object 734"/>
          <p:cNvSpPr/>
          <p:nvPr/>
        </p:nvSpPr>
        <p:spPr>
          <a:xfrm>
            <a:off x="8074805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5" name="object 735"/>
          <p:cNvSpPr/>
          <p:nvPr/>
        </p:nvSpPr>
        <p:spPr>
          <a:xfrm>
            <a:off x="8115855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6" name="object 736"/>
          <p:cNvSpPr/>
          <p:nvPr/>
        </p:nvSpPr>
        <p:spPr>
          <a:xfrm>
            <a:off x="8218480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7" name="object 737"/>
          <p:cNvSpPr/>
          <p:nvPr/>
        </p:nvSpPr>
        <p:spPr>
          <a:xfrm>
            <a:off x="8259531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8" name="object 738"/>
          <p:cNvSpPr/>
          <p:nvPr/>
        </p:nvSpPr>
        <p:spPr>
          <a:xfrm>
            <a:off x="8321107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39" name="object 739"/>
          <p:cNvSpPr/>
          <p:nvPr/>
        </p:nvSpPr>
        <p:spPr>
          <a:xfrm>
            <a:off x="8350428" y="40859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0" name="object 740"/>
          <p:cNvSpPr/>
          <p:nvPr/>
        </p:nvSpPr>
        <p:spPr>
          <a:xfrm>
            <a:off x="8549815" y="40859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1" name="object 741"/>
          <p:cNvSpPr/>
          <p:nvPr/>
        </p:nvSpPr>
        <p:spPr>
          <a:xfrm>
            <a:off x="8576204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634848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8854760" y="40859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75939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7708285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6" name="object 746"/>
          <p:cNvSpPr/>
          <p:nvPr/>
        </p:nvSpPr>
        <p:spPr>
          <a:xfrm>
            <a:off x="780797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7" name="object 747"/>
          <p:cNvSpPr/>
          <p:nvPr/>
        </p:nvSpPr>
        <p:spPr>
          <a:xfrm>
            <a:off x="783436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8" name="object 748"/>
          <p:cNvSpPr/>
          <p:nvPr/>
        </p:nvSpPr>
        <p:spPr>
          <a:xfrm>
            <a:off x="797511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49" name="object 749"/>
          <p:cNvSpPr/>
          <p:nvPr/>
        </p:nvSpPr>
        <p:spPr>
          <a:xfrm>
            <a:off x="799856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0" name="object 750"/>
          <p:cNvSpPr/>
          <p:nvPr/>
        </p:nvSpPr>
        <p:spPr>
          <a:xfrm>
            <a:off x="807773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1" name="object 751"/>
          <p:cNvSpPr/>
          <p:nvPr/>
        </p:nvSpPr>
        <p:spPr>
          <a:xfrm>
            <a:off x="811878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2" name="object 752"/>
          <p:cNvSpPr/>
          <p:nvPr/>
        </p:nvSpPr>
        <p:spPr>
          <a:xfrm>
            <a:off x="8215549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3" name="object 753"/>
          <p:cNvSpPr/>
          <p:nvPr/>
        </p:nvSpPr>
        <p:spPr>
          <a:xfrm>
            <a:off x="8259531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4" name="object 754"/>
          <p:cNvSpPr/>
          <p:nvPr/>
        </p:nvSpPr>
        <p:spPr>
          <a:xfrm>
            <a:off x="8321107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5" name="object 755"/>
          <p:cNvSpPr/>
          <p:nvPr/>
        </p:nvSpPr>
        <p:spPr>
          <a:xfrm>
            <a:off x="8350428" y="40888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6" name="object 756"/>
          <p:cNvSpPr/>
          <p:nvPr/>
        </p:nvSpPr>
        <p:spPr>
          <a:xfrm>
            <a:off x="8549815" y="40888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7" name="object 757"/>
          <p:cNvSpPr/>
          <p:nvPr/>
        </p:nvSpPr>
        <p:spPr>
          <a:xfrm>
            <a:off x="8576204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8" name="object 758"/>
          <p:cNvSpPr/>
          <p:nvPr/>
        </p:nvSpPr>
        <p:spPr>
          <a:xfrm>
            <a:off x="8634848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59" name="object 759"/>
          <p:cNvSpPr/>
          <p:nvPr/>
        </p:nvSpPr>
        <p:spPr>
          <a:xfrm>
            <a:off x="8854760" y="40888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0" name="object 760"/>
          <p:cNvSpPr/>
          <p:nvPr/>
        </p:nvSpPr>
        <p:spPr>
          <a:xfrm>
            <a:off x="759393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1" name="object 761"/>
          <p:cNvSpPr/>
          <p:nvPr/>
        </p:nvSpPr>
        <p:spPr>
          <a:xfrm>
            <a:off x="7708285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780797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78343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7975111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799856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807773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8118787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821554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69" name="object 769"/>
          <p:cNvSpPr/>
          <p:nvPr/>
        </p:nvSpPr>
        <p:spPr>
          <a:xfrm>
            <a:off x="8256598" y="409183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0" name="object 770"/>
          <p:cNvSpPr/>
          <p:nvPr/>
        </p:nvSpPr>
        <p:spPr>
          <a:xfrm>
            <a:off x="8321107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1" name="object 771"/>
          <p:cNvSpPr/>
          <p:nvPr/>
        </p:nvSpPr>
        <p:spPr>
          <a:xfrm>
            <a:off x="8350429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2" name="object 772"/>
          <p:cNvSpPr/>
          <p:nvPr/>
        </p:nvSpPr>
        <p:spPr>
          <a:xfrm>
            <a:off x="8549815" y="409183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3" name="object 773"/>
          <p:cNvSpPr/>
          <p:nvPr/>
        </p:nvSpPr>
        <p:spPr>
          <a:xfrm>
            <a:off x="8576204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4" name="object 774"/>
          <p:cNvSpPr/>
          <p:nvPr/>
        </p:nvSpPr>
        <p:spPr>
          <a:xfrm>
            <a:off x="8634848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5" name="object 775"/>
          <p:cNvSpPr/>
          <p:nvPr/>
        </p:nvSpPr>
        <p:spPr>
          <a:xfrm>
            <a:off x="8854760" y="409183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6" name="object 776"/>
          <p:cNvSpPr/>
          <p:nvPr/>
        </p:nvSpPr>
        <p:spPr>
          <a:xfrm>
            <a:off x="759393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7" name="object 777"/>
          <p:cNvSpPr/>
          <p:nvPr/>
        </p:nvSpPr>
        <p:spPr>
          <a:xfrm>
            <a:off x="7708284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8" name="object 778"/>
          <p:cNvSpPr/>
          <p:nvPr/>
        </p:nvSpPr>
        <p:spPr>
          <a:xfrm>
            <a:off x="780797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79" name="object 779"/>
          <p:cNvSpPr/>
          <p:nvPr/>
        </p:nvSpPr>
        <p:spPr>
          <a:xfrm>
            <a:off x="78343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0" name="object 780"/>
          <p:cNvSpPr/>
          <p:nvPr/>
        </p:nvSpPr>
        <p:spPr>
          <a:xfrm>
            <a:off x="7975111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7998568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807773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8118787" y="409476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821554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825659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8321107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8350429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8" name="object 788"/>
          <p:cNvSpPr/>
          <p:nvPr/>
        </p:nvSpPr>
        <p:spPr>
          <a:xfrm>
            <a:off x="8549815" y="409476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89" name="object 789"/>
          <p:cNvSpPr/>
          <p:nvPr/>
        </p:nvSpPr>
        <p:spPr>
          <a:xfrm>
            <a:off x="8576204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0" name="object 790"/>
          <p:cNvSpPr/>
          <p:nvPr/>
        </p:nvSpPr>
        <p:spPr>
          <a:xfrm>
            <a:off x="8634848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1" name="object 791"/>
          <p:cNvSpPr/>
          <p:nvPr/>
        </p:nvSpPr>
        <p:spPr>
          <a:xfrm>
            <a:off x="8690559" y="409476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2" name="object 792"/>
          <p:cNvSpPr/>
          <p:nvPr/>
        </p:nvSpPr>
        <p:spPr>
          <a:xfrm>
            <a:off x="8854760" y="409476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3" name="object 793"/>
          <p:cNvSpPr/>
          <p:nvPr/>
        </p:nvSpPr>
        <p:spPr>
          <a:xfrm>
            <a:off x="759393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4" name="object 794"/>
          <p:cNvSpPr/>
          <p:nvPr/>
        </p:nvSpPr>
        <p:spPr>
          <a:xfrm>
            <a:off x="7708284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780797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7834368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7" name="object 797"/>
          <p:cNvSpPr/>
          <p:nvPr/>
        </p:nvSpPr>
        <p:spPr>
          <a:xfrm>
            <a:off x="7972179" y="40976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8" name="object 798"/>
          <p:cNvSpPr/>
          <p:nvPr/>
        </p:nvSpPr>
        <p:spPr>
          <a:xfrm>
            <a:off x="8001501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99" name="object 799"/>
          <p:cNvSpPr/>
          <p:nvPr/>
        </p:nvSpPr>
        <p:spPr>
          <a:xfrm>
            <a:off x="807773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0" name="object 800"/>
          <p:cNvSpPr/>
          <p:nvPr/>
        </p:nvSpPr>
        <p:spPr>
          <a:xfrm>
            <a:off x="812171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1" name="object 801"/>
          <p:cNvSpPr/>
          <p:nvPr/>
        </p:nvSpPr>
        <p:spPr>
          <a:xfrm>
            <a:off x="821554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2" name="object 802"/>
          <p:cNvSpPr/>
          <p:nvPr/>
        </p:nvSpPr>
        <p:spPr>
          <a:xfrm>
            <a:off x="825659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3" name="object 803"/>
          <p:cNvSpPr/>
          <p:nvPr/>
        </p:nvSpPr>
        <p:spPr>
          <a:xfrm>
            <a:off x="832110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4" name="object 804"/>
          <p:cNvSpPr/>
          <p:nvPr/>
        </p:nvSpPr>
        <p:spPr>
          <a:xfrm>
            <a:off x="8350429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5" name="object 805"/>
          <p:cNvSpPr/>
          <p:nvPr/>
        </p:nvSpPr>
        <p:spPr>
          <a:xfrm>
            <a:off x="8549815" y="40976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6" name="object 806"/>
          <p:cNvSpPr/>
          <p:nvPr/>
        </p:nvSpPr>
        <p:spPr>
          <a:xfrm>
            <a:off x="8576204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7" name="object 807"/>
          <p:cNvSpPr/>
          <p:nvPr/>
        </p:nvSpPr>
        <p:spPr>
          <a:xfrm>
            <a:off x="8634848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8" name="object 808"/>
          <p:cNvSpPr/>
          <p:nvPr/>
        </p:nvSpPr>
        <p:spPr>
          <a:xfrm>
            <a:off x="8687627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09" name="object 809"/>
          <p:cNvSpPr/>
          <p:nvPr/>
        </p:nvSpPr>
        <p:spPr>
          <a:xfrm>
            <a:off x="8854760" y="40976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0" name="object 810"/>
          <p:cNvSpPr/>
          <p:nvPr/>
        </p:nvSpPr>
        <p:spPr>
          <a:xfrm>
            <a:off x="7593930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1" name="object 811"/>
          <p:cNvSpPr/>
          <p:nvPr/>
        </p:nvSpPr>
        <p:spPr>
          <a:xfrm>
            <a:off x="7708284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2" name="object 812"/>
          <p:cNvSpPr/>
          <p:nvPr/>
        </p:nvSpPr>
        <p:spPr>
          <a:xfrm>
            <a:off x="780797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3" name="object 813"/>
          <p:cNvSpPr/>
          <p:nvPr/>
        </p:nvSpPr>
        <p:spPr>
          <a:xfrm>
            <a:off x="7834368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4" name="object 814"/>
          <p:cNvSpPr/>
          <p:nvPr/>
        </p:nvSpPr>
        <p:spPr>
          <a:xfrm>
            <a:off x="797218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5" name="object 815"/>
          <p:cNvSpPr/>
          <p:nvPr/>
        </p:nvSpPr>
        <p:spPr>
          <a:xfrm>
            <a:off x="8001501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6" name="object 816"/>
          <p:cNvSpPr/>
          <p:nvPr/>
        </p:nvSpPr>
        <p:spPr>
          <a:xfrm>
            <a:off x="8080670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7" name="object 817"/>
          <p:cNvSpPr/>
          <p:nvPr/>
        </p:nvSpPr>
        <p:spPr>
          <a:xfrm>
            <a:off x="812171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8212616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19" name="object 819"/>
          <p:cNvSpPr/>
          <p:nvPr/>
        </p:nvSpPr>
        <p:spPr>
          <a:xfrm>
            <a:off x="8253667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0" name="object 820"/>
          <p:cNvSpPr/>
          <p:nvPr/>
        </p:nvSpPr>
        <p:spPr>
          <a:xfrm>
            <a:off x="832110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1" name="object 821"/>
          <p:cNvSpPr/>
          <p:nvPr/>
        </p:nvSpPr>
        <p:spPr>
          <a:xfrm>
            <a:off x="8350429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2" name="object 822"/>
          <p:cNvSpPr/>
          <p:nvPr/>
        </p:nvSpPr>
        <p:spPr>
          <a:xfrm>
            <a:off x="854981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3" name="object 823"/>
          <p:cNvSpPr/>
          <p:nvPr/>
        </p:nvSpPr>
        <p:spPr>
          <a:xfrm>
            <a:off x="8573272" y="410062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4" name="object 824"/>
          <p:cNvSpPr/>
          <p:nvPr/>
        </p:nvSpPr>
        <p:spPr>
          <a:xfrm>
            <a:off x="8634848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5" name="object 825"/>
          <p:cNvSpPr/>
          <p:nvPr/>
        </p:nvSpPr>
        <p:spPr>
          <a:xfrm>
            <a:off x="8687627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6" name="object 826"/>
          <p:cNvSpPr/>
          <p:nvPr/>
        </p:nvSpPr>
        <p:spPr>
          <a:xfrm>
            <a:off x="8807845" y="410062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7" name="object 827"/>
          <p:cNvSpPr/>
          <p:nvPr/>
        </p:nvSpPr>
        <p:spPr>
          <a:xfrm>
            <a:off x="8854760" y="410062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8" name="object 828"/>
          <p:cNvSpPr/>
          <p:nvPr/>
        </p:nvSpPr>
        <p:spPr>
          <a:xfrm>
            <a:off x="7596862" y="410356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29" name="object 829"/>
          <p:cNvSpPr/>
          <p:nvPr/>
        </p:nvSpPr>
        <p:spPr>
          <a:xfrm>
            <a:off x="7696555" y="410356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0" name="object 830"/>
          <p:cNvSpPr/>
          <p:nvPr/>
        </p:nvSpPr>
        <p:spPr>
          <a:xfrm>
            <a:off x="770242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7807979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783730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797218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8001501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8080670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8124651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21261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825366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39" name="object 839"/>
          <p:cNvSpPr/>
          <p:nvPr/>
        </p:nvSpPr>
        <p:spPr>
          <a:xfrm>
            <a:off x="832110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8350428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1" name="object 841"/>
          <p:cNvSpPr/>
          <p:nvPr/>
        </p:nvSpPr>
        <p:spPr>
          <a:xfrm>
            <a:off x="8549815" y="41035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2" name="object 842"/>
          <p:cNvSpPr/>
          <p:nvPr/>
        </p:nvSpPr>
        <p:spPr>
          <a:xfrm>
            <a:off x="8573272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863484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4" name="object 844"/>
          <p:cNvSpPr/>
          <p:nvPr/>
        </p:nvSpPr>
        <p:spPr>
          <a:xfrm>
            <a:off x="8687627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5" name="object 845"/>
          <p:cNvSpPr/>
          <p:nvPr/>
        </p:nvSpPr>
        <p:spPr>
          <a:xfrm>
            <a:off x="8804912" y="41035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8851828" y="41035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7" name="object 847"/>
          <p:cNvSpPr/>
          <p:nvPr/>
        </p:nvSpPr>
        <p:spPr>
          <a:xfrm>
            <a:off x="7599794" y="410649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8" name="object 848"/>
          <p:cNvSpPr/>
          <p:nvPr/>
        </p:nvSpPr>
        <p:spPr>
          <a:xfrm>
            <a:off x="7693623" y="410649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49" name="object 849"/>
          <p:cNvSpPr/>
          <p:nvPr/>
        </p:nvSpPr>
        <p:spPr>
          <a:xfrm>
            <a:off x="7807979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7837300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1" name="object 851"/>
          <p:cNvSpPr/>
          <p:nvPr/>
        </p:nvSpPr>
        <p:spPr>
          <a:xfrm>
            <a:off x="797218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8001501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3" name="object 853"/>
          <p:cNvSpPr/>
          <p:nvPr/>
        </p:nvSpPr>
        <p:spPr>
          <a:xfrm>
            <a:off x="8083602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8124651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5" name="object 855"/>
          <p:cNvSpPr/>
          <p:nvPr/>
        </p:nvSpPr>
        <p:spPr>
          <a:xfrm>
            <a:off x="821261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6" name="object 856"/>
          <p:cNvSpPr/>
          <p:nvPr/>
        </p:nvSpPr>
        <p:spPr>
          <a:xfrm>
            <a:off x="8250735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832110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8353360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8549815" y="410649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8573272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863484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2" name="object 862"/>
          <p:cNvSpPr/>
          <p:nvPr/>
        </p:nvSpPr>
        <p:spPr>
          <a:xfrm>
            <a:off x="8687627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3" name="object 863"/>
          <p:cNvSpPr/>
          <p:nvPr/>
        </p:nvSpPr>
        <p:spPr>
          <a:xfrm>
            <a:off x="8804912" y="410649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8851828" y="410649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5" name="object 865"/>
          <p:cNvSpPr/>
          <p:nvPr/>
        </p:nvSpPr>
        <p:spPr>
          <a:xfrm>
            <a:off x="7602727" y="410942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6" name="object 866"/>
          <p:cNvSpPr/>
          <p:nvPr/>
        </p:nvSpPr>
        <p:spPr>
          <a:xfrm>
            <a:off x="7690692" y="410942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807979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8" name="object 868"/>
          <p:cNvSpPr/>
          <p:nvPr/>
        </p:nvSpPr>
        <p:spPr>
          <a:xfrm>
            <a:off x="7837300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7969247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0" name="object 870"/>
          <p:cNvSpPr/>
          <p:nvPr/>
        </p:nvSpPr>
        <p:spPr>
          <a:xfrm>
            <a:off x="800150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1" name="object 871"/>
          <p:cNvSpPr/>
          <p:nvPr/>
        </p:nvSpPr>
        <p:spPr>
          <a:xfrm>
            <a:off x="808360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2" name="object 872"/>
          <p:cNvSpPr/>
          <p:nvPr/>
        </p:nvSpPr>
        <p:spPr>
          <a:xfrm>
            <a:off x="8124651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3" name="object 873"/>
          <p:cNvSpPr/>
          <p:nvPr/>
        </p:nvSpPr>
        <p:spPr>
          <a:xfrm>
            <a:off x="8209684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8250735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8321106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8353360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8546883" y="41094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8573272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863484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8687627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8804912" y="41094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8851828" y="41094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7608591" y="41123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7690692" y="411235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780797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783730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7969247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8" name="object 888"/>
          <p:cNvSpPr/>
          <p:nvPr/>
        </p:nvSpPr>
        <p:spPr>
          <a:xfrm>
            <a:off x="8001501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89" name="object 889"/>
          <p:cNvSpPr/>
          <p:nvPr/>
        </p:nvSpPr>
        <p:spPr>
          <a:xfrm>
            <a:off x="8083602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0" name="object 890"/>
          <p:cNvSpPr/>
          <p:nvPr/>
        </p:nvSpPr>
        <p:spPr>
          <a:xfrm>
            <a:off x="8127584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1" name="object 891"/>
          <p:cNvSpPr/>
          <p:nvPr/>
        </p:nvSpPr>
        <p:spPr>
          <a:xfrm>
            <a:off x="8209684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2" name="object 892"/>
          <p:cNvSpPr/>
          <p:nvPr/>
        </p:nvSpPr>
        <p:spPr>
          <a:xfrm>
            <a:off x="8250735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8324039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8353360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8546883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8570340" y="41123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863484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8690559" y="41123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8804913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8851828" y="41123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7617388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7687760" y="411528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780797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7837300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79692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6" name="object 906"/>
          <p:cNvSpPr/>
          <p:nvPr/>
        </p:nvSpPr>
        <p:spPr>
          <a:xfrm>
            <a:off x="800150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7" name="object 907"/>
          <p:cNvSpPr/>
          <p:nvPr/>
        </p:nvSpPr>
        <p:spPr>
          <a:xfrm>
            <a:off x="808653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8" name="object 908"/>
          <p:cNvSpPr/>
          <p:nvPr/>
        </p:nvSpPr>
        <p:spPr>
          <a:xfrm>
            <a:off x="8127584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09" name="object 909"/>
          <p:cNvSpPr/>
          <p:nvPr/>
        </p:nvSpPr>
        <p:spPr>
          <a:xfrm>
            <a:off x="8209684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0" name="object 910"/>
          <p:cNvSpPr/>
          <p:nvPr/>
        </p:nvSpPr>
        <p:spPr>
          <a:xfrm>
            <a:off x="8247802" y="41152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8324039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8356292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8546883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4" name="object 914"/>
          <p:cNvSpPr/>
          <p:nvPr/>
        </p:nvSpPr>
        <p:spPr>
          <a:xfrm>
            <a:off x="8570341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5" name="object 915"/>
          <p:cNvSpPr/>
          <p:nvPr/>
        </p:nvSpPr>
        <p:spPr>
          <a:xfrm>
            <a:off x="863484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6" name="object 916"/>
          <p:cNvSpPr/>
          <p:nvPr/>
        </p:nvSpPr>
        <p:spPr>
          <a:xfrm>
            <a:off x="8690559" y="41152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7" name="object 917"/>
          <p:cNvSpPr/>
          <p:nvPr/>
        </p:nvSpPr>
        <p:spPr>
          <a:xfrm>
            <a:off x="8804913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8" name="object 918"/>
          <p:cNvSpPr/>
          <p:nvPr/>
        </p:nvSpPr>
        <p:spPr>
          <a:xfrm>
            <a:off x="8851828" y="41152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762031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7684827" y="411822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7807979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784023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79692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800150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808653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8127584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820675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8247802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8324039" y="411822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8356292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854395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8570341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863484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8690559" y="411822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8804913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851828" y="411822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7611523" y="412115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762325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7681895" y="412115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7711217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7807979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784023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79692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800150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808653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8130516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820675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8247803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8326971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356292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543951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8567408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8634848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8690559" y="41211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8801981" y="41211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8848896" y="41211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7602727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762325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7676031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7708284" y="412408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7807979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7840231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7966314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800150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086533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13051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820675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244870" y="41240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832697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8356292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8543951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856740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8634848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8690559" y="41240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801981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8848896" y="41240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590998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7629116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7661370" y="412701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0" name="object 980"/>
          <p:cNvSpPr/>
          <p:nvPr/>
        </p:nvSpPr>
        <p:spPr>
          <a:xfrm>
            <a:off x="7708284" y="412701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1" name="object 981"/>
          <p:cNvSpPr/>
          <p:nvPr/>
        </p:nvSpPr>
        <p:spPr>
          <a:xfrm>
            <a:off x="780797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2" name="object 982"/>
          <p:cNvSpPr/>
          <p:nvPr/>
        </p:nvSpPr>
        <p:spPr>
          <a:xfrm>
            <a:off x="7843164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3" name="object 983"/>
          <p:cNvSpPr/>
          <p:nvPr/>
        </p:nvSpPr>
        <p:spPr>
          <a:xfrm>
            <a:off x="796631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4" name="object 984"/>
          <p:cNvSpPr/>
          <p:nvPr/>
        </p:nvSpPr>
        <p:spPr>
          <a:xfrm>
            <a:off x="8001501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5" name="object 985"/>
          <p:cNvSpPr/>
          <p:nvPr/>
        </p:nvSpPr>
        <p:spPr>
          <a:xfrm>
            <a:off x="808946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6" name="object 986"/>
          <p:cNvSpPr/>
          <p:nvPr/>
        </p:nvSpPr>
        <p:spPr>
          <a:xfrm>
            <a:off x="8133448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7" name="object 987"/>
          <p:cNvSpPr/>
          <p:nvPr/>
        </p:nvSpPr>
        <p:spPr>
          <a:xfrm>
            <a:off x="8203820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8" name="object 988"/>
          <p:cNvSpPr/>
          <p:nvPr/>
        </p:nvSpPr>
        <p:spPr>
          <a:xfrm>
            <a:off x="8241938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89" name="object 989"/>
          <p:cNvSpPr/>
          <p:nvPr/>
        </p:nvSpPr>
        <p:spPr>
          <a:xfrm>
            <a:off x="8329903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0" name="object 990"/>
          <p:cNvSpPr/>
          <p:nvPr/>
        </p:nvSpPr>
        <p:spPr>
          <a:xfrm>
            <a:off x="8359225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1" name="object 991"/>
          <p:cNvSpPr/>
          <p:nvPr/>
        </p:nvSpPr>
        <p:spPr>
          <a:xfrm>
            <a:off x="8541019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2" name="object 992"/>
          <p:cNvSpPr/>
          <p:nvPr/>
        </p:nvSpPr>
        <p:spPr>
          <a:xfrm>
            <a:off x="8567408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3" name="object 993"/>
          <p:cNvSpPr/>
          <p:nvPr/>
        </p:nvSpPr>
        <p:spPr>
          <a:xfrm>
            <a:off x="8637780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8693491" y="412701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8799049" y="412701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8848896" y="412701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7" name="object 997"/>
          <p:cNvSpPr/>
          <p:nvPr/>
        </p:nvSpPr>
        <p:spPr>
          <a:xfrm>
            <a:off x="7582202" y="412994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8" name="object 998"/>
          <p:cNvSpPr/>
          <p:nvPr/>
        </p:nvSpPr>
        <p:spPr>
          <a:xfrm>
            <a:off x="7634980" y="4129949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99" name="object 999"/>
          <p:cNvSpPr/>
          <p:nvPr/>
        </p:nvSpPr>
        <p:spPr>
          <a:xfrm>
            <a:off x="7720013" y="412994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0" name="object 1000"/>
          <p:cNvSpPr/>
          <p:nvPr/>
        </p:nvSpPr>
        <p:spPr>
          <a:xfrm>
            <a:off x="7807979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843164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796338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8001501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808946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8133448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8203820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8241938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8329902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8362157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8538086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8564476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637780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693491" y="412994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8799049" y="412994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8845963" y="412994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6" name="object 1016"/>
          <p:cNvSpPr/>
          <p:nvPr/>
        </p:nvSpPr>
        <p:spPr>
          <a:xfrm>
            <a:off x="7579270" y="413288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7" name="object 1017"/>
          <p:cNvSpPr/>
          <p:nvPr/>
        </p:nvSpPr>
        <p:spPr>
          <a:xfrm>
            <a:off x="7637913" y="4132882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8" name="object 1018"/>
          <p:cNvSpPr/>
          <p:nvPr/>
        </p:nvSpPr>
        <p:spPr>
          <a:xfrm>
            <a:off x="7725878" y="413288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19" name="object 1019"/>
          <p:cNvSpPr/>
          <p:nvPr/>
        </p:nvSpPr>
        <p:spPr>
          <a:xfrm>
            <a:off x="780797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0" name="object 1020"/>
          <p:cNvSpPr/>
          <p:nvPr/>
        </p:nvSpPr>
        <p:spPr>
          <a:xfrm>
            <a:off x="7843164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796338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2" name="object 1022"/>
          <p:cNvSpPr/>
          <p:nvPr/>
        </p:nvSpPr>
        <p:spPr>
          <a:xfrm>
            <a:off x="800150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3" name="object 1023"/>
          <p:cNvSpPr/>
          <p:nvPr/>
        </p:nvSpPr>
        <p:spPr>
          <a:xfrm>
            <a:off x="808946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4" name="object 1024"/>
          <p:cNvSpPr/>
          <p:nvPr/>
        </p:nvSpPr>
        <p:spPr>
          <a:xfrm>
            <a:off x="8133448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5" name="object 1025"/>
          <p:cNvSpPr/>
          <p:nvPr/>
        </p:nvSpPr>
        <p:spPr>
          <a:xfrm>
            <a:off x="8153973" y="413288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6" name="object 1026"/>
          <p:cNvSpPr/>
          <p:nvPr/>
        </p:nvSpPr>
        <p:spPr>
          <a:xfrm>
            <a:off x="8203820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8241939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329902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362157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853808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8564476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8637780" y="41328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8693491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8796116" y="41328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8845963" y="41328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7576338" y="413581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7643777" y="413581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7731741" y="4135813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7807979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7846097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796338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800150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809239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4" name="object 1044"/>
          <p:cNvSpPr/>
          <p:nvPr/>
        </p:nvSpPr>
        <p:spPr>
          <a:xfrm>
            <a:off x="8133447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5" name="object 1045"/>
          <p:cNvSpPr/>
          <p:nvPr/>
        </p:nvSpPr>
        <p:spPr>
          <a:xfrm>
            <a:off x="8153973" y="4135813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6" name="object 1046"/>
          <p:cNvSpPr/>
          <p:nvPr/>
        </p:nvSpPr>
        <p:spPr>
          <a:xfrm>
            <a:off x="8200888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7" name="object 1047"/>
          <p:cNvSpPr/>
          <p:nvPr/>
        </p:nvSpPr>
        <p:spPr>
          <a:xfrm>
            <a:off x="823900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8" name="object 1048"/>
          <p:cNvSpPr/>
          <p:nvPr/>
        </p:nvSpPr>
        <p:spPr>
          <a:xfrm>
            <a:off x="833283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49" name="object 1049"/>
          <p:cNvSpPr/>
          <p:nvPr/>
        </p:nvSpPr>
        <p:spPr>
          <a:xfrm>
            <a:off x="8365089" y="413581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0" name="object 1050"/>
          <p:cNvSpPr/>
          <p:nvPr/>
        </p:nvSpPr>
        <p:spPr>
          <a:xfrm>
            <a:off x="8535154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1" name="object 1051"/>
          <p:cNvSpPr/>
          <p:nvPr/>
        </p:nvSpPr>
        <p:spPr>
          <a:xfrm>
            <a:off x="8561543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2" name="object 1052"/>
          <p:cNvSpPr/>
          <p:nvPr/>
        </p:nvSpPr>
        <p:spPr>
          <a:xfrm>
            <a:off x="8637780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3" name="object 1053"/>
          <p:cNvSpPr/>
          <p:nvPr/>
        </p:nvSpPr>
        <p:spPr>
          <a:xfrm>
            <a:off x="8693491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8796116" y="413581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8845963" y="413581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7362290" y="4138746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7573405" y="413874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8" name="object 1058"/>
          <p:cNvSpPr/>
          <p:nvPr/>
        </p:nvSpPr>
        <p:spPr>
          <a:xfrm>
            <a:off x="765257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59" name="object 1059"/>
          <p:cNvSpPr/>
          <p:nvPr/>
        </p:nvSpPr>
        <p:spPr>
          <a:xfrm>
            <a:off x="7734674" y="413874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0" name="object 1060"/>
          <p:cNvSpPr/>
          <p:nvPr/>
        </p:nvSpPr>
        <p:spPr>
          <a:xfrm>
            <a:off x="780797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1" name="object 1061"/>
          <p:cNvSpPr/>
          <p:nvPr/>
        </p:nvSpPr>
        <p:spPr>
          <a:xfrm>
            <a:off x="7846097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796045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800150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4" name="object 1064"/>
          <p:cNvSpPr/>
          <p:nvPr/>
        </p:nvSpPr>
        <p:spPr>
          <a:xfrm>
            <a:off x="8092398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8133447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6" name="object 1066"/>
          <p:cNvSpPr/>
          <p:nvPr/>
        </p:nvSpPr>
        <p:spPr>
          <a:xfrm>
            <a:off x="8156905" y="41387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8200888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8239006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833283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0" name="object 1070"/>
          <p:cNvSpPr/>
          <p:nvPr/>
        </p:nvSpPr>
        <p:spPr>
          <a:xfrm>
            <a:off x="8365089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8535155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2" name="object 1072"/>
          <p:cNvSpPr/>
          <p:nvPr/>
        </p:nvSpPr>
        <p:spPr>
          <a:xfrm>
            <a:off x="8561544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8637780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4" name="object 1074"/>
          <p:cNvSpPr/>
          <p:nvPr/>
        </p:nvSpPr>
        <p:spPr>
          <a:xfrm>
            <a:off x="8693491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8793184" y="41387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6" name="object 1076"/>
          <p:cNvSpPr/>
          <p:nvPr/>
        </p:nvSpPr>
        <p:spPr>
          <a:xfrm>
            <a:off x="8843031" y="41387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7353493" y="4141678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7570473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7737606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7807978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846097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796045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800150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8095330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8136380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6" name="object 1086"/>
          <p:cNvSpPr/>
          <p:nvPr/>
        </p:nvSpPr>
        <p:spPr>
          <a:xfrm>
            <a:off x="8156905" y="414167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8200888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8" name="object 1088"/>
          <p:cNvSpPr/>
          <p:nvPr/>
        </p:nvSpPr>
        <p:spPr>
          <a:xfrm>
            <a:off x="823607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8335767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0" name="object 1090"/>
          <p:cNvSpPr/>
          <p:nvPr/>
        </p:nvSpPr>
        <p:spPr>
          <a:xfrm>
            <a:off x="8368021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853222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2" name="object 1092"/>
          <p:cNvSpPr/>
          <p:nvPr/>
        </p:nvSpPr>
        <p:spPr>
          <a:xfrm>
            <a:off x="8558612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8640712" y="414167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4" name="object 1094"/>
          <p:cNvSpPr/>
          <p:nvPr/>
        </p:nvSpPr>
        <p:spPr>
          <a:xfrm>
            <a:off x="8693491" y="414167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8793184" y="414167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8843031" y="414167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7350561" y="414461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7567541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7740538" y="414461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781091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7849029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795751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998568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809533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813638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8168634" y="414461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8180363" y="414461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8197955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8236074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0" name="object 1110"/>
          <p:cNvSpPr/>
          <p:nvPr/>
        </p:nvSpPr>
        <p:spPr>
          <a:xfrm>
            <a:off x="8335767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8368021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2" name="object 1112"/>
          <p:cNvSpPr/>
          <p:nvPr/>
        </p:nvSpPr>
        <p:spPr>
          <a:xfrm>
            <a:off x="8529290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8558612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4" name="object 1114"/>
          <p:cNvSpPr/>
          <p:nvPr/>
        </p:nvSpPr>
        <p:spPr>
          <a:xfrm>
            <a:off x="8640713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869642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6" name="object 1116"/>
          <p:cNvSpPr/>
          <p:nvPr/>
        </p:nvSpPr>
        <p:spPr>
          <a:xfrm>
            <a:off x="8790252" y="414461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8840100" y="414461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8" name="object 1118"/>
          <p:cNvSpPr/>
          <p:nvPr/>
        </p:nvSpPr>
        <p:spPr>
          <a:xfrm>
            <a:off x="7347629" y="4147542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756460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0" name="object 1120"/>
          <p:cNvSpPr/>
          <p:nvPr/>
        </p:nvSpPr>
        <p:spPr>
          <a:xfrm>
            <a:off x="7743470" y="414754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7810911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2" name="object 1122"/>
          <p:cNvSpPr/>
          <p:nvPr/>
        </p:nvSpPr>
        <p:spPr>
          <a:xfrm>
            <a:off x="784902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7957519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4" name="object 1124"/>
          <p:cNvSpPr/>
          <p:nvPr/>
        </p:nvSpPr>
        <p:spPr>
          <a:xfrm>
            <a:off x="7998568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8098262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6" name="object 1126"/>
          <p:cNvSpPr/>
          <p:nvPr/>
        </p:nvSpPr>
        <p:spPr>
          <a:xfrm>
            <a:off x="8139313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8197955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8233141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833869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836802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8529290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8555679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8643645" y="41475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8699355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8790252" y="41475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8840100" y="41475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7341764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739454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7558744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774933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781091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7851960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3" name="object 1143"/>
          <p:cNvSpPr/>
          <p:nvPr/>
        </p:nvSpPr>
        <p:spPr>
          <a:xfrm>
            <a:off x="795458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7998569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5" name="object 1145"/>
          <p:cNvSpPr/>
          <p:nvPr/>
        </p:nvSpPr>
        <p:spPr>
          <a:xfrm>
            <a:off x="810119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6" name="object 1146"/>
          <p:cNvSpPr/>
          <p:nvPr/>
        </p:nvSpPr>
        <p:spPr>
          <a:xfrm>
            <a:off x="8139312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7" name="object 1147"/>
          <p:cNvSpPr/>
          <p:nvPr/>
        </p:nvSpPr>
        <p:spPr>
          <a:xfrm>
            <a:off x="8195023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8" name="object 1148"/>
          <p:cNvSpPr/>
          <p:nvPr/>
        </p:nvSpPr>
        <p:spPr>
          <a:xfrm>
            <a:off x="8230209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49" name="object 1149"/>
          <p:cNvSpPr/>
          <p:nvPr/>
        </p:nvSpPr>
        <p:spPr>
          <a:xfrm>
            <a:off x="8341631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8370953" y="415047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8520493" y="415047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855274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8643645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8702287" y="415047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8787321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837167" y="415047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734176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7397476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59" name="object 1159"/>
          <p:cNvSpPr/>
          <p:nvPr/>
        </p:nvSpPr>
        <p:spPr>
          <a:xfrm>
            <a:off x="755874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0" name="object 1160"/>
          <p:cNvSpPr/>
          <p:nvPr/>
        </p:nvSpPr>
        <p:spPr>
          <a:xfrm>
            <a:off x="77493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1" name="object 1161"/>
          <p:cNvSpPr/>
          <p:nvPr/>
        </p:nvSpPr>
        <p:spPr>
          <a:xfrm>
            <a:off x="7810911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2" name="object 1162"/>
          <p:cNvSpPr/>
          <p:nvPr/>
        </p:nvSpPr>
        <p:spPr>
          <a:xfrm>
            <a:off x="785196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3" name="object 1163"/>
          <p:cNvSpPr/>
          <p:nvPr/>
        </p:nvSpPr>
        <p:spPr>
          <a:xfrm>
            <a:off x="7951653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4" name="object 1164"/>
          <p:cNvSpPr/>
          <p:nvPr/>
        </p:nvSpPr>
        <p:spPr>
          <a:xfrm>
            <a:off x="7998569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5" name="object 1165"/>
          <p:cNvSpPr/>
          <p:nvPr/>
        </p:nvSpPr>
        <p:spPr>
          <a:xfrm>
            <a:off x="8101194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6" name="object 1166"/>
          <p:cNvSpPr/>
          <p:nvPr/>
        </p:nvSpPr>
        <p:spPr>
          <a:xfrm>
            <a:off x="8142245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7" name="object 1167"/>
          <p:cNvSpPr/>
          <p:nvPr/>
        </p:nvSpPr>
        <p:spPr>
          <a:xfrm>
            <a:off x="8195023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8" name="object 1168"/>
          <p:cNvSpPr/>
          <p:nvPr/>
        </p:nvSpPr>
        <p:spPr>
          <a:xfrm>
            <a:off x="8230209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69" name="object 1169"/>
          <p:cNvSpPr/>
          <p:nvPr/>
        </p:nvSpPr>
        <p:spPr>
          <a:xfrm>
            <a:off x="8344564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0" name="object 1170"/>
          <p:cNvSpPr/>
          <p:nvPr/>
        </p:nvSpPr>
        <p:spPr>
          <a:xfrm>
            <a:off x="8370954" y="415340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1" name="object 1171"/>
          <p:cNvSpPr/>
          <p:nvPr/>
        </p:nvSpPr>
        <p:spPr>
          <a:xfrm>
            <a:off x="8517561" y="41534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2" name="object 1172"/>
          <p:cNvSpPr/>
          <p:nvPr/>
        </p:nvSpPr>
        <p:spPr>
          <a:xfrm>
            <a:off x="8552747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3" name="object 1173"/>
          <p:cNvSpPr/>
          <p:nvPr/>
        </p:nvSpPr>
        <p:spPr>
          <a:xfrm>
            <a:off x="8646576" y="41534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4" name="object 1174"/>
          <p:cNvSpPr/>
          <p:nvPr/>
        </p:nvSpPr>
        <p:spPr>
          <a:xfrm>
            <a:off x="8705220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5" name="object 1175"/>
          <p:cNvSpPr/>
          <p:nvPr/>
        </p:nvSpPr>
        <p:spPr>
          <a:xfrm>
            <a:off x="8784387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6" name="object 1176"/>
          <p:cNvSpPr/>
          <p:nvPr/>
        </p:nvSpPr>
        <p:spPr>
          <a:xfrm>
            <a:off x="8834235" y="41534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7" name="object 1177"/>
          <p:cNvSpPr/>
          <p:nvPr/>
        </p:nvSpPr>
        <p:spPr>
          <a:xfrm>
            <a:off x="733883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8" name="object 1178"/>
          <p:cNvSpPr/>
          <p:nvPr/>
        </p:nvSpPr>
        <p:spPr>
          <a:xfrm>
            <a:off x="7403339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79" name="object 1179"/>
          <p:cNvSpPr/>
          <p:nvPr/>
        </p:nvSpPr>
        <p:spPr>
          <a:xfrm>
            <a:off x="7555812" y="415633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0" name="object 1180"/>
          <p:cNvSpPr/>
          <p:nvPr/>
        </p:nvSpPr>
        <p:spPr>
          <a:xfrm>
            <a:off x="7752268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1" name="object 1181"/>
          <p:cNvSpPr/>
          <p:nvPr/>
        </p:nvSpPr>
        <p:spPr>
          <a:xfrm>
            <a:off x="781384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2" name="object 1182"/>
          <p:cNvSpPr/>
          <p:nvPr/>
        </p:nvSpPr>
        <p:spPr>
          <a:xfrm>
            <a:off x="7854893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3" name="object 1183"/>
          <p:cNvSpPr/>
          <p:nvPr/>
        </p:nvSpPr>
        <p:spPr>
          <a:xfrm>
            <a:off x="7948722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4" name="object 1184"/>
          <p:cNvSpPr/>
          <p:nvPr/>
        </p:nvSpPr>
        <p:spPr>
          <a:xfrm>
            <a:off x="7995637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5" name="object 1185"/>
          <p:cNvSpPr/>
          <p:nvPr/>
        </p:nvSpPr>
        <p:spPr>
          <a:xfrm>
            <a:off x="810412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6" name="object 1186"/>
          <p:cNvSpPr/>
          <p:nvPr/>
        </p:nvSpPr>
        <p:spPr>
          <a:xfrm>
            <a:off x="814224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7" name="object 1187"/>
          <p:cNvSpPr/>
          <p:nvPr/>
        </p:nvSpPr>
        <p:spPr>
          <a:xfrm>
            <a:off x="8192091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8230210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8344563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8370953" y="41563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8508765" y="41563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8552747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3" name="object 1193"/>
          <p:cNvSpPr/>
          <p:nvPr/>
        </p:nvSpPr>
        <p:spPr>
          <a:xfrm>
            <a:off x="8646576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4" name="object 1194"/>
          <p:cNvSpPr/>
          <p:nvPr/>
        </p:nvSpPr>
        <p:spPr>
          <a:xfrm>
            <a:off x="8705220" y="415633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5" name="object 1195"/>
          <p:cNvSpPr/>
          <p:nvPr/>
        </p:nvSpPr>
        <p:spPr>
          <a:xfrm>
            <a:off x="8781455" y="41563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6" name="object 1196"/>
          <p:cNvSpPr/>
          <p:nvPr/>
        </p:nvSpPr>
        <p:spPr>
          <a:xfrm>
            <a:off x="8834235" y="41563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7" name="object 1197"/>
          <p:cNvSpPr/>
          <p:nvPr/>
        </p:nvSpPr>
        <p:spPr>
          <a:xfrm>
            <a:off x="733590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8" name="object 1198"/>
          <p:cNvSpPr/>
          <p:nvPr/>
        </p:nvSpPr>
        <p:spPr>
          <a:xfrm>
            <a:off x="740627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99" name="object 1199"/>
          <p:cNvSpPr/>
          <p:nvPr/>
        </p:nvSpPr>
        <p:spPr>
          <a:xfrm>
            <a:off x="755581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0" name="object 1200"/>
          <p:cNvSpPr/>
          <p:nvPr/>
        </p:nvSpPr>
        <p:spPr>
          <a:xfrm>
            <a:off x="7755199" y="41592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1" name="object 1201"/>
          <p:cNvSpPr/>
          <p:nvPr/>
        </p:nvSpPr>
        <p:spPr>
          <a:xfrm>
            <a:off x="7813843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2" name="object 1202"/>
          <p:cNvSpPr/>
          <p:nvPr/>
        </p:nvSpPr>
        <p:spPr>
          <a:xfrm>
            <a:off x="7854892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3" name="object 1203"/>
          <p:cNvSpPr/>
          <p:nvPr/>
        </p:nvSpPr>
        <p:spPr>
          <a:xfrm>
            <a:off x="7945790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4" name="object 1204"/>
          <p:cNvSpPr/>
          <p:nvPr/>
        </p:nvSpPr>
        <p:spPr>
          <a:xfrm>
            <a:off x="7995637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10412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8139312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192091" y="41592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8227277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834749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8368021" y="4159271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1" name="object 1211"/>
          <p:cNvSpPr/>
          <p:nvPr/>
        </p:nvSpPr>
        <p:spPr>
          <a:xfrm>
            <a:off x="8505833" y="415927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2" name="object 1212"/>
          <p:cNvSpPr/>
          <p:nvPr/>
        </p:nvSpPr>
        <p:spPr>
          <a:xfrm>
            <a:off x="854981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3" name="object 1213"/>
          <p:cNvSpPr/>
          <p:nvPr/>
        </p:nvSpPr>
        <p:spPr>
          <a:xfrm>
            <a:off x="8646576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4" name="object 1214"/>
          <p:cNvSpPr/>
          <p:nvPr/>
        </p:nvSpPr>
        <p:spPr>
          <a:xfrm>
            <a:off x="8708151" y="415927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5" name="object 1215"/>
          <p:cNvSpPr/>
          <p:nvPr/>
        </p:nvSpPr>
        <p:spPr>
          <a:xfrm>
            <a:off x="8778524" y="41592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6" name="object 1216"/>
          <p:cNvSpPr/>
          <p:nvPr/>
        </p:nvSpPr>
        <p:spPr>
          <a:xfrm>
            <a:off x="8834235" y="41592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7" name="object 1217"/>
          <p:cNvSpPr/>
          <p:nvPr/>
        </p:nvSpPr>
        <p:spPr>
          <a:xfrm>
            <a:off x="7335901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8" name="object 1218"/>
          <p:cNvSpPr/>
          <p:nvPr/>
        </p:nvSpPr>
        <p:spPr>
          <a:xfrm>
            <a:off x="7409204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19" name="object 1219"/>
          <p:cNvSpPr/>
          <p:nvPr/>
        </p:nvSpPr>
        <p:spPr>
          <a:xfrm>
            <a:off x="755288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0" name="object 1220"/>
          <p:cNvSpPr/>
          <p:nvPr/>
        </p:nvSpPr>
        <p:spPr>
          <a:xfrm>
            <a:off x="7755199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7813843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2" name="object 1222"/>
          <p:cNvSpPr/>
          <p:nvPr/>
        </p:nvSpPr>
        <p:spPr>
          <a:xfrm>
            <a:off x="7854892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7945790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7995637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8095330" y="416220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8107059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8136380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8189160" y="416220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822727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8347496" y="41622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8368021" y="416220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8499968" y="416220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8552747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8649508" y="41622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711083" y="41622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8766795" y="416220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7" name="object 1237"/>
          <p:cNvSpPr/>
          <p:nvPr/>
        </p:nvSpPr>
        <p:spPr>
          <a:xfrm>
            <a:off x="8834235" y="41622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8" name="object 1238"/>
          <p:cNvSpPr/>
          <p:nvPr/>
        </p:nvSpPr>
        <p:spPr>
          <a:xfrm>
            <a:off x="7332968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39" name="object 1239"/>
          <p:cNvSpPr/>
          <p:nvPr/>
        </p:nvSpPr>
        <p:spPr>
          <a:xfrm>
            <a:off x="74092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0" name="object 1240"/>
          <p:cNvSpPr/>
          <p:nvPr/>
        </p:nvSpPr>
        <p:spPr>
          <a:xfrm>
            <a:off x="755288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1" name="object 1241"/>
          <p:cNvSpPr/>
          <p:nvPr/>
        </p:nvSpPr>
        <p:spPr>
          <a:xfrm>
            <a:off x="7755199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7813843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857825" y="416513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94285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5" name="object 1245"/>
          <p:cNvSpPr/>
          <p:nvPr/>
        </p:nvSpPr>
        <p:spPr>
          <a:xfrm>
            <a:off x="7992704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6" name="object 1246"/>
          <p:cNvSpPr/>
          <p:nvPr/>
        </p:nvSpPr>
        <p:spPr>
          <a:xfrm>
            <a:off x="8095330" y="416513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7" name="object 1247"/>
          <p:cNvSpPr/>
          <p:nvPr/>
        </p:nvSpPr>
        <p:spPr>
          <a:xfrm>
            <a:off x="8107059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8" name="object 1248"/>
          <p:cNvSpPr/>
          <p:nvPr/>
        </p:nvSpPr>
        <p:spPr>
          <a:xfrm>
            <a:off x="8133447" y="416513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8186226" y="4165135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8350428" y="416513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1" name="object 1251"/>
          <p:cNvSpPr/>
          <p:nvPr/>
        </p:nvSpPr>
        <p:spPr>
          <a:xfrm>
            <a:off x="8368021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2" name="object 1252"/>
          <p:cNvSpPr/>
          <p:nvPr/>
        </p:nvSpPr>
        <p:spPr>
          <a:xfrm>
            <a:off x="8388546" y="4165135"/>
            <a:ext cx="82263" cy="0"/>
          </a:xfrm>
          <a:custGeom>
            <a:avLst/>
            <a:gdLst/>
            <a:ahLst/>
            <a:cxnLst/>
            <a:rect l="l" t="t" r="r" b="b"/>
            <a:pathLst>
              <a:path w="128270">
                <a:moveTo>
                  <a:pt x="0" y="0"/>
                </a:moveTo>
                <a:lnTo>
                  <a:pt x="12801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3" name="object 1253"/>
          <p:cNvSpPr/>
          <p:nvPr/>
        </p:nvSpPr>
        <p:spPr>
          <a:xfrm>
            <a:off x="8485307" y="416513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4" name="object 1254"/>
          <p:cNvSpPr/>
          <p:nvPr/>
        </p:nvSpPr>
        <p:spPr>
          <a:xfrm>
            <a:off x="8529290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5" name="object 1255"/>
          <p:cNvSpPr/>
          <p:nvPr/>
        </p:nvSpPr>
        <p:spPr>
          <a:xfrm>
            <a:off x="8552747" y="416513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6" name="object 1256"/>
          <p:cNvSpPr/>
          <p:nvPr/>
        </p:nvSpPr>
        <p:spPr>
          <a:xfrm>
            <a:off x="8649508" y="416513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7" name="object 1257"/>
          <p:cNvSpPr/>
          <p:nvPr/>
        </p:nvSpPr>
        <p:spPr>
          <a:xfrm>
            <a:off x="8714016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8760931" y="416513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8831302" y="416513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0" name="object 1260"/>
          <p:cNvSpPr/>
          <p:nvPr/>
        </p:nvSpPr>
        <p:spPr>
          <a:xfrm>
            <a:off x="7332968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1" name="object 1261"/>
          <p:cNvSpPr/>
          <p:nvPr/>
        </p:nvSpPr>
        <p:spPr>
          <a:xfrm>
            <a:off x="7412136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2" name="object 1262"/>
          <p:cNvSpPr/>
          <p:nvPr/>
        </p:nvSpPr>
        <p:spPr>
          <a:xfrm>
            <a:off x="7549947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3" name="object 1263"/>
          <p:cNvSpPr/>
          <p:nvPr/>
        </p:nvSpPr>
        <p:spPr>
          <a:xfrm>
            <a:off x="7758131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781677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7860757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7939925" y="4168067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7992705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8092398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8109990" y="416806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8153974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8186227" y="416806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8200888" y="416806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24487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8353360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8365089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8397343" y="4168067"/>
            <a:ext cx="117286" cy="0"/>
          </a:xfrm>
          <a:custGeom>
            <a:avLst/>
            <a:gdLst/>
            <a:ahLst/>
            <a:cxnLst/>
            <a:rect l="l" t="t" r="r" b="b"/>
            <a:pathLst>
              <a:path w="182879">
                <a:moveTo>
                  <a:pt x="0" y="0"/>
                </a:moveTo>
                <a:lnTo>
                  <a:pt x="18287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8532222" y="416806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8552747" y="4168067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865244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8716949" y="416806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8755066" y="4168067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2" name="object 1282"/>
          <p:cNvSpPr/>
          <p:nvPr/>
        </p:nvSpPr>
        <p:spPr>
          <a:xfrm>
            <a:off x="8828371" y="416806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7332968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4" name="object 1284"/>
          <p:cNvSpPr/>
          <p:nvPr/>
        </p:nvSpPr>
        <p:spPr>
          <a:xfrm>
            <a:off x="7412136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5" name="object 1285"/>
          <p:cNvSpPr/>
          <p:nvPr/>
        </p:nvSpPr>
        <p:spPr>
          <a:xfrm>
            <a:off x="754994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7758131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7" name="object 1287"/>
          <p:cNvSpPr/>
          <p:nvPr/>
        </p:nvSpPr>
        <p:spPr>
          <a:xfrm>
            <a:off x="7816774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7860757" y="417099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7934062" y="417099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7992705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8092398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2" name="object 1292"/>
          <p:cNvSpPr/>
          <p:nvPr/>
        </p:nvSpPr>
        <p:spPr>
          <a:xfrm>
            <a:off x="8109990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8156906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4" name="object 1294"/>
          <p:cNvSpPr/>
          <p:nvPr/>
        </p:nvSpPr>
        <p:spPr>
          <a:xfrm>
            <a:off x="8183295" y="417099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5" name="object 1295"/>
          <p:cNvSpPr/>
          <p:nvPr/>
        </p:nvSpPr>
        <p:spPr>
          <a:xfrm>
            <a:off x="8203820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8244870" y="417099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7" name="object 1297"/>
          <p:cNvSpPr/>
          <p:nvPr/>
        </p:nvSpPr>
        <p:spPr>
          <a:xfrm>
            <a:off x="8362157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8403206" y="417099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99" name="object 1299"/>
          <p:cNvSpPr/>
          <p:nvPr/>
        </p:nvSpPr>
        <p:spPr>
          <a:xfrm>
            <a:off x="8532222" y="417099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8652441" y="417099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8716948" y="417099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8752134" y="417099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8825439" y="417099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733003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741506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7547015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7" name="object 1307"/>
          <p:cNvSpPr/>
          <p:nvPr/>
        </p:nvSpPr>
        <p:spPr>
          <a:xfrm>
            <a:off x="7758131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7819707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09" name="object 1309"/>
          <p:cNvSpPr/>
          <p:nvPr/>
        </p:nvSpPr>
        <p:spPr>
          <a:xfrm>
            <a:off x="7857825" y="4173932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7919401" y="417393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7948722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799270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8092398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8115855" y="417393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5" name="object 1315"/>
          <p:cNvSpPr/>
          <p:nvPr/>
        </p:nvSpPr>
        <p:spPr>
          <a:xfrm>
            <a:off x="8159837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8180363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7" name="object 1317"/>
          <p:cNvSpPr/>
          <p:nvPr/>
        </p:nvSpPr>
        <p:spPr>
          <a:xfrm>
            <a:off x="8224345" y="41739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8239006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19" name="object 1319"/>
          <p:cNvSpPr/>
          <p:nvPr/>
        </p:nvSpPr>
        <p:spPr>
          <a:xfrm>
            <a:off x="8359225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8426664" y="417393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8538086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8658304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8714016" y="4173932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8778524" y="41739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5" name="object 1325"/>
          <p:cNvSpPr/>
          <p:nvPr/>
        </p:nvSpPr>
        <p:spPr>
          <a:xfrm>
            <a:off x="8819573" y="41739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7327103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7" name="object 1327"/>
          <p:cNvSpPr/>
          <p:nvPr/>
        </p:nvSpPr>
        <p:spPr>
          <a:xfrm>
            <a:off x="7415068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754701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29" name="object 1329"/>
          <p:cNvSpPr/>
          <p:nvPr/>
        </p:nvSpPr>
        <p:spPr>
          <a:xfrm>
            <a:off x="7761064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781970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7854892" y="417686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7948722" y="41768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7989772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808946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5" name="object 1335"/>
          <p:cNvSpPr/>
          <p:nvPr/>
        </p:nvSpPr>
        <p:spPr>
          <a:xfrm>
            <a:off x="811585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8159837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180363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8" name="object 1338"/>
          <p:cNvSpPr/>
          <p:nvPr/>
        </p:nvSpPr>
        <p:spPr>
          <a:xfrm>
            <a:off x="8224345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9" name="object 1339"/>
          <p:cNvSpPr/>
          <p:nvPr/>
        </p:nvSpPr>
        <p:spPr>
          <a:xfrm>
            <a:off x="8239006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0" name="object 1340"/>
          <p:cNvSpPr/>
          <p:nvPr/>
        </p:nvSpPr>
        <p:spPr>
          <a:xfrm>
            <a:off x="8359225" y="41768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1" name="object 1341"/>
          <p:cNvSpPr/>
          <p:nvPr/>
        </p:nvSpPr>
        <p:spPr>
          <a:xfrm>
            <a:off x="853808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2" name="object 1342"/>
          <p:cNvSpPr/>
          <p:nvPr/>
        </p:nvSpPr>
        <p:spPr>
          <a:xfrm>
            <a:off x="8661237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3" name="object 1343"/>
          <p:cNvSpPr/>
          <p:nvPr/>
        </p:nvSpPr>
        <p:spPr>
          <a:xfrm>
            <a:off x="8714016" y="41768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4" name="object 1344"/>
          <p:cNvSpPr/>
          <p:nvPr/>
        </p:nvSpPr>
        <p:spPr>
          <a:xfrm>
            <a:off x="8740406" y="417686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5" name="object 1345"/>
          <p:cNvSpPr/>
          <p:nvPr/>
        </p:nvSpPr>
        <p:spPr>
          <a:xfrm>
            <a:off x="8781455" y="41768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6" name="object 1346"/>
          <p:cNvSpPr/>
          <p:nvPr/>
        </p:nvSpPr>
        <p:spPr>
          <a:xfrm>
            <a:off x="8813710" y="417686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7" name="object 1347"/>
          <p:cNvSpPr/>
          <p:nvPr/>
        </p:nvSpPr>
        <p:spPr>
          <a:xfrm>
            <a:off x="8840099" y="41768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8" name="object 1348"/>
          <p:cNvSpPr/>
          <p:nvPr/>
        </p:nvSpPr>
        <p:spPr>
          <a:xfrm>
            <a:off x="732710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49" name="object 1349"/>
          <p:cNvSpPr/>
          <p:nvPr/>
        </p:nvSpPr>
        <p:spPr>
          <a:xfrm>
            <a:off x="7415068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0" name="object 1350"/>
          <p:cNvSpPr/>
          <p:nvPr/>
        </p:nvSpPr>
        <p:spPr>
          <a:xfrm>
            <a:off x="754701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1" name="object 1351"/>
          <p:cNvSpPr/>
          <p:nvPr/>
        </p:nvSpPr>
        <p:spPr>
          <a:xfrm>
            <a:off x="7761064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2" name="object 1352"/>
          <p:cNvSpPr/>
          <p:nvPr/>
        </p:nvSpPr>
        <p:spPr>
          <a:xfrm>
            <a:off x="7822639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3" name="object 1353"/>
          <p:cNvSpPr/>
          <p:nvPr/>
        </p:nvSpPr>
        <p:spPr>
          <a:xfrm>
            <a:off x="7854892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4" name="object 1354"/>
          <p:cNvSpPr/>
          <p:nvPr/>
        </p:nvSpPr>
        <p:spPr>
          <a:xfrm>
            <a:off x="7875418" y="4179796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5" name="object 1355"/>
          <p:cNvSpPr/>
          <p:nvPr/>
        </p:nvSpPr>
        <p:spPr>
          <a:xfrm>
            <a:off x="7951653" y="417979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6" name="object 1356"/>
          <p:cNvSpPr/>
          <p:nvPr/>
        </p:nvSpPr>
        <p:spPr>
          <a:xfrm>
            <a:off x="7986840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7" name="object 1357"/>
          <p:cNvSpPr/>
          <p:nvPr/>
        </p:nvSpPr>
        <p:spPr>
          <a:xfrm>
            <a:off x="808946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8" name="object 1358"/>
          <p:cNvSpPr/>
          <p:nvPr/>
        </p:nvSpPr>
        <p:spPr>
          <a:xfrm>
            <a:off x="8118788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59" name="object 1359"/>
          <p:cNvSpPr/>
          <p:nvPr/>
        </p:nvSpPr>
        <p:spPr>
          <a:xfrm>
            <a:off x="8159837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0" name="object 1360"/>
          <p:cNvSpPr/>
          <p:nvPr/>
        </p:nvSpPr>
        <p:spPr>
          <a:xfrm>
            <a:off x="8180363" y="417979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1" name="object 1361"/>
          <p:cNvSpPr/>
          <p:nvPr/>
        </p:nvSpPr>
        <p:spPr>
          <a:xfrm>
            <a:off x="8221413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2" name="object 1362"/>
          <p:cNvSpPr/>
          <p:nvPr/>
        </p:nvSpPr>
        <p:spPr>
          <a:xfrm>
            <a:off x="823900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3" name="object 1363"/>
          <p:cNvSpPr/>
          <p:nvPr/>
        </p:nvSpPr>
        <p:spPr>
          <a:xfrm>
            <a:off x="8356292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4" name="object 1364"/>
          <p:cNvSpPr/>
          <p:nvPr/>
        </p:nvSpPr>
        <p:spPr>
          <a:xfrm>
            <a:off x="8541019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5" name="object 1365"/>
          <p:cNvSpPr/>
          <p:nvPr/>
        </p:nvSpPr>
        <p:spPr>
          <a:xfrm>
            <a:off x="866123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6" name="object 1366"/>
          <p:cNvSpPr/>
          <p:nvPr/>
        </p:nvSpPr>
        <p:spPr>
          <a:xfrm>
            <a:off x="8714017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7" name="object 1367"/>
          <p:cNvSpPr/>
          <p:nvPr/>
        </p:nvSpPr>
        <p:spPr>
          <a:xfrm>
            <a:off x="8740406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8" name="object 1368"/>
          <p:cNvSpPr/>
          <p:nvPr/>
        </p:nvSpPr>
        <p:spPr>
          <a:xfrm>
            <a:off x="8781456" y="417979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69" name="object 1369"/>
          <p:cNvSpPr/>
          <p:nvPr/>
        </p:nvSpPr>
        <p:spPr>
          <a:xfrm>
            <a:off x="8810777" y="417979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0" name="object 1370"/>
          <p:cNvSpPr/>
          <p:nvPr/>
        </p:nvSpPr>
        <p:spPr>
          <a:xfrm>
            <a:off x="8840099" y="417979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1" name="object 1371"/>
          <p:cNvSpPr/>
          <p:nvPr/>
        </p:nvSpPr>
        <p:spPr>
          <a:xfrm>
            <a:off x="7327104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2" name="object 1372"/>
          <p:cNvSpPr/>
          <p:nvPr/>
        </p:nvSpPr>
        <p:spPr>
          <a:xfrm>
            <a:off x="7415068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3" name="object 1373"/>
          <p:cNvSpPr/>
          <p:nvPr/>
        </p:nvSpPr>
        <p:spPr>
          <a:xfrm>
            <a:off x="754701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4" name="object 1374"/>
          <p:cNvSpPr/>
          <p:nvPr/>
        </p:nvSpPr>
        <p:spPr>
          <a:xfrm>
            <a:off x="758513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5" name="object 1375"/>
          <p:cNvSpPr/>
          <p:nvPr/>
        </p:nvSpPr>
        <p:spPr>
          <a:xfrm>
            <a:off x="7761064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6" name="object 1376"/>
          <p:cNvSpPr/>
          <p:nvPr/>
        </p:nvSpPr>
        <p:spPr>
          <a:xfrm>
            <a:off x="7822639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7" name="object 1377"/>
          <p:cNvSpPr/>
          <p:nvPr/>
        </p:nvSpPr>
        <p:spPr>
          <a:xfrm>
            <a:off x="7854893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8" name="object 1378"/>
          <p:cNvSpPr/>
          <p:nvPr/>
        </p:nvSpPr>
        <p:spPr>
          <a:xfrm>
            <a:off x="7881282" y="4182728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79" name="object 1379"/>
          <p:cNvSpPr/>
          <p:nvPr/>
        </p:nvSpPr>
        <p:spPr>
          <a:xfrm>
            <a:off x="795458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7986840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1" name="object 1381"/>
          <p:cNvSpPr/>
          <p:nvPr/>
        </p:nvSpPr>
        <p:spPr>
          <a:xfrm>
            <a:off x="8089466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2" name="object 1382"/>
          <p:cNvSpPr/>
          <p:nvPr/>
        </p:nvSpPr>
        <p:spPr>
          <a:xfrm>
            <a:off x="8118788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8159837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4" name="object 1384"/>
          <p:cNvSpPr/>
          <p:nvPr/>
        </p:nvSpPr>
        <p:spPr>
          <a:xfrm>
            <a:off x="8180363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5" name="object 1385"/>
          <p:cNvSpPr/>
          <p:nvPr/>
        </p:nvSpPr>
        <p:spPr>
          <a:xfrm>
            <a:off x="8218480" y="41827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8239006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7" name="object 1387"/>
          <p:cNvSpPr/>
          <p:nvPr/>
        </p:nvSpPr>
        <p:spPr>
          <a:xfrm>
            <a:off x="8356292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8" name="object 1388"/>
          <p:cNvSpPr/>
          <p:nvPr/>
        </p:nvSpPr>
        <p:spPr>
          <a:xfrm>
            <a:off x="8541019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89" name="object 1389"/>
          <p:cNvSpPr/>
          <p:nvPr/>
        </p:nvSpPr>
        <p:spPr>
          <a:xfrm>
            <a:off x="8664169" y="418272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0" name="object 1390"/>
          <p:cNvSpPr/>
          <p:nvPr/>
        </p:nvSpPr>
        <p:spPr>
          <a:xfrm>
            <a:off x="8711083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1" name="object 1391"/>
          <p:cNvSpPr/>
          <p:nvPr/>
        </p:nvSpPr>
        <p:spPr>
          <a:xfrm>
            <a:off x="8743338" y="41827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8784387" y="41827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3" name="object 1393"/>
          <p:cNvSpPr/>
          <p:nvPr/>
        </p:nvSpPr>
        <p:spPr>
          <a:xfrm>
            <a:off x="8801981" y="4182728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4" name="object 1394"/>
          <p:cNvSpPr/>
          <p:nvPr/>
        </p:nvSpPr>
        <p:spPr>
          <a:xfrm>
            <a:off x="8837167" y="41827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732710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6" name="object 1396"/>
          <p:cNvSpPr/>
          <p:nvPr/>
        </p:nvSpPr>
        <p:spPr>
          <a:xfrm>
            <a:off x="741506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7" name="object 1397"/>
          <p:cNvSpPr/>
          <p:nvPr/>
        </p:nvSpPr>
        <p:spPr>
          <a:xfrm>
            <a:off x="7544084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8" name="object 1398"/>
          <p:cNvSpPr/>
          <p:nvPr/>
        </p:nvSpPr>
        <p:spPr>
          <a:xfrm>
            <a:off x="758513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99" name="object 1399"/>
          <p:cNvSpPr/>
          <p:nvPr/>
        </p:nvSpPr>
        <p:spPr>
          <a:xfrm>
            <a:off x="7722946" y="41856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0" name="object 1400"/>
          <p:cNvSpPr/>
          <p:nvPr/>
        </p:nvSpPr>
        <p:spPr>
          <a:xfrm>
            <a:off x="7761064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1" name="object 1401"/>
          <p:cNvSpPr/>
          <p:nvPr/>
        </p:nvSpPr>
        <p:spPr>
          <a:xfrm>
            <a:off x="782557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2" name="object 1402"/>
          <p:cNvSpPr/>
          <p:nvPr/>
        </p:nvSpPr>
        <p:spPr>
          <a:xfrm>
            <a:off x="7854893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3" name="object 1403"/>
          <p:cNvSpPr/>
          <p:nvPr/>
        </p:nvSpPr>
        <p:spPr>
          <a:xfrm>
            <a:off x="7887147" y="4185661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4" name="object 1404"/>
          <p:cNvSpPr/>
          <p:nvPr/>
        </p:nvSpPr>
        <p:spPr>
          <a:xfrm>
            <a:off x="795458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5" name="object 1405"/>
          <p:cNvSpPr/>
          <p:nvPr/>
        </p:nvSpPr>
        <p:spPr>
          <a:xfrm>
            <a:off x="7983908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6" name="object 1406"/>
          <p:cNvSpPr/>
          <p:nvPr/>
        </p:nvSpPr>
        <p:spPr>
          <a:xfrm>
            <a:off x="8089466" y="41856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7" name="object 1407"/>
          <p:cNvSpPr/>
          <p:nvPr/>
        </p:nvSpPr>
        <p:spPr>
          <a:xfrm>
            <a:off x="8121719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8" name="object 1408"/>
          <p:cNvSpPr/>
          <p:nvPr/>
        </p:nvSpPr>
        <p:spPr>
          <a:xfrm>
            <a:off x="8159837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09" name="object 1409"/>
          <p:cNvSpPr/>
          <p:nvPr/>
        </p:nvSpPr>
        <p:spPr>
          <a:xfrm>
            <a:off x="8180363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0" name="object 1410"/>
          <p:cNvSpPr/>
          <p:nvPr/>
        </p:nvSpPr>
        <p:spPr>
          <a:xfrm>
            <a:off x="8218480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1" name="object 1411"/>
          <p:cNvSpPr/>
          <p:nvPr/>
        </p:nvSpPr>
        <p:spPr>
          <a:xfrm>
            <a:off x="8239006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2" name="object 1412"/>
          <p:cNvSpPr/>
          <p:nvPr/>
        </p:nvSpPr>
        <p:spPr>
          <a:xfrm>
            <a:off x="8353360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3" name="object 1413"/>
          <p:cNvSpPr/>
          <p:nvPr/>
        </p:nvSpPr>
        <p:spPr>
          <a:xfrm>
            <a:off x="8543951" y="41856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4" name="object 1414"/>
          <p:cNvSpPr/>
          <p:nvPr/>
        </p:nvSpPr>
        <p:spPr>
          <a:xfrm>
            <a:off x="8667102" y="418566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5" name="object 1415"/>
          <p:cNvSpPr/>
          <p:nvPr/>
        </p:nvSpPr>
        <p:spPr>
          <a:xfrm>
            <a:off x="8708151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6" name="object 1416"/>
          <p:cNvSpPr/>
          <p:nvPr/>
        </p:nvSpPr>
        <p:spPr>
          <a:xfrm>
            <a:off x="8743338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7" name="object 1417"/>
          <p:cNvSpPr/>
          <p:nvPr/>
        </p:nvSpPr>
        <p:spPr>
          <a:xfrm>
            <a:off x="8787320" y="4185661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8" name="object 1418"/>
          <p:cNvSpPr/>
          <p:nvPr/>
        </p:nvSpPr>
        <p:spPr>
          <a:xfrm>
            <a:off x="8834235" y="41856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19" name="object 1419"/>
          <p:cNvSpPr/>
          <p:nvPr/>
        </p:nvSpPr>
        <p:spPr>
          <a:xfrm>
            <a:off x="732710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0" name="object 1420"/>
          <p:cNvSpPr/>
          <p:nvPr/>
        </p:nvSpPr>
        <p:spPr>
          <a:xfrm>
            <a:off x="741506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1" name="object 1421"/>
          <p:cNvSpPr/>
          <p:nvPr/>
        </p:nvSpPr>
        <p:spPr>
          <a:xfrm>
            <a:off x="7544084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2" name="object 1422"/>
          <p:cNvSpPr/>
          <p:nvPr/>
        </p:nvSpPr>
        <p:spPr>
          <a:xfrm>
            <a:off x="7582202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3" name="object 1423"/>
          <p:cNvSpPr/>
          <p:nvPr/>
        </p:nvSpPr>
        <p:spPr>
          <a:xfrm>
            <a:off x="7720013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4" name="object 1424"/>
          <p:cNvSpPr/>
          <p:nvPr/>
        </p:nvSpPr>
        <p:spPr>
          <a:xfrm>
            <a:off x="7761064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5" name="object 1425"/>
          <p:cNvSpPr/>
          <p:nvPr/>
        </p:nvSpPr>
        <p:spPr>
          <a:xfrm>
            <a:off x="7825571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6" name="object 1426"/>
          <p:cNvSpPr/>
          <p:nvPr/>
        </p:nvSpPr>
        <p:spPr>
          <a:xfrm>
            <a:off x="785196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7" name="object 1427"/>
          <p:cNvSpPr/>
          <p:nvPr/>
        </p:nvSpPr>
        <p:spPr>
          <a:xfrm>
            <a:off x="7898875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8" name="object 1428"/>
          <p:cNvSpPr/>
          <p:nvPr/>
        </p:nvSpPr>
        <p:spPr>
          <a:xfrm>
            <a:off x="7904739" y="41885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29" name="object 1429"/>
          <p:cNvSpPr/>
          <p:nvPr/>
        </p:nvSpPr>
        <p:spPr>
          <a:xfrm>
            <a:off x="7957518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0" name="object 1430"/>
          <p:cNvSpPr/>
          <p:nvPr/>
        </p:nvSpPr>
        <p:spPr>
          <a:xfrm>
            <a:off x="7980976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1" name="object 1431"/>
          <p:cNvSpPr/>
          <p:nvPr/>
        </p:nvSpPr>
        <p:spPr>
          <a:xfrm>
            <a:off x="8089466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2" name="object 1432"/>
          <p:cNvSpPr/>
          <p:nvPr/>
        </p:nvSpPr>
        <p:spPr>
          <a:xfrm>
            <a:off x="812171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3" name="object 1433"/>
          <p:cNvSpPr/>
          <p:nvPr/>
        </p:nvSpPr>
        <p:spPr>
          <a:xfrm>
            <a:off x="8159837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4" name="object 1434"/>
          <p:cNvSpPr/>
          <p:nvPr/>
        </p:nvSpPr>
        <p:spPr>
          <a:xfrm>
            <a:off x="8183295" y="41885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5" name="object 1435"/>
          <p:cNvSpPr/>
          <p:nvPr/>
        </p:nvSpPr>
        <p:spPr>
          <a:xfrm>
            <a:off x="821554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6" name="object 1436"/>
          <p:cNvSpPr/>
          <p:nvPr/>
        </p:nvSpPr>
        <p:spPr>
          <a:xfrm>
            <a:off x="8241939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7" name="object 1437"/>
          <p:cNvSpPr/>
          <p:nvPr/>
        </p:nvSpPr>
        <p:spPr>
          <a:xfrm>
            <a:off x="8353360" y="41885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8" name="object 1438"/>
          <p:cNvSpPr/>
          <p:nvPr/>
        </p:nvSpPr>
        <p:spPr>
          <a:xfrm>
            <a:off x="8543951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39" name="object 1439"/>
          <p:cNvSpPr/>
          <p:nvPr/>
        </p:nvSpPr>
        <p:spPr>
          <a:xfrm>
            <a:off x="8658304" y="418859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0" name="object 1440"/>
          <p:cNvSpPr/>
          <p:nvPr/>
        </p:nvSpPr>
        <p:spPr>
          <a:xfrm>
            <a:off x="8672966" y="41885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1" name="object 1441"/>
          <p:cNvSpPr/>
          <p:nvPr/>
        </p:nvSpPr>
        <p:spPr>
          <a:xfrm>
            <a:off x="8746270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2" name="object 1442"/>
          <p:cNvSpPr/>
          <p:nvPr/>
        </p:nvSpPr>
        <p:spPr>
          <a:xfrm>
            <a:off x="8787320" y="4188593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3" name="object 1443"/>
          <p:cNvSpPr/>
          <p:nvPr/>
        </p:nvSpPr>
        <p:spPr>
          <a:xfrm>
            <a:off x="8837167" y="41885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4" name="object 1444"/>
          <p:cNvSpPr/>
          <p:nvPr/>
        </p:nvSpPr>
        <p:spPr>
          <a:xfrm>
            <a:off x="732417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5" name="object 1445"/>
          <p:cNvSpPr/>
          <p:nvPr/>
        </p:nvSpPr>
        <p:spPr>
          <a:xfrm>
            <a:off x="741506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6" name="object 1446"/>
          <p:cNvSpPr/>
          <p:nvPr/>
        </p:nvSpPr>
        <p:spPr>
          <a:xfrm>
            <a:off x="754408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7" name="object 1447"/>
          <p:cNvSpPr/>
          <p:nvPr/>
        </p:nvSpPr>
        <p:spPr>
          <a:xfrm>
            <a:off x="7582202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8" name="object 1448"/>
          <p:cNvSpPr/>
          <p:nvPr/>
        </p:nvSpPr>
        <p:spPr>
          <a:xfrm>
            <a:off x="7720013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49" name="object 1449"/>
          <p:cNvSpPr/>
          <p:nvPr/>
        </p:nvSpPr>
        <p:spPr>
          <a:xfrm>
            <a:off x="7761064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0" name="object 1450"/>
          <p:cNvSpPr/>
          <p:nvPr/>
        </p:nvSpPr>
        <p:spPr>
          <a:xfrm>
            <a:off x="7828503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1" name="object 1451"/>
          <p:cNvSpPr/>
          <p:nvPr/>
        </p:nvSpPr>
        <p:spPr>
          <a:xfrm>
            <a:off x="78519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2" name="object 1452"/>
          <p:cNvSpPr/>
          <p:nvPr/>
        </p:nvSpPr>
        <p:spPr>
          <a:xfrm>
            <a:off x="7957518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3" name="object 1453"/>
          <p:cNvSpPr/>
          <p:nvPr/>
        </p:nvSpPr>
        <p:spPr>
          <a:xfrm>
            <a:off x="798097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4" name="object 1454"/>
          <p:cNvSpPr/>
          <p:nvPr/>
        </p:nvSpPr>
        <p:spPr>
          <a:xfrm>
            <a:off x="808946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5" name="object 1455"/>
          <p:cNvSpPr/>
          <p:nvPr/>
        </p:nvSpPr>
        <p:spPr>
          <a:xfrm>
            <a:off x="8124651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6" name="object 1456"/>
          <p:cNvSpPr/>
          <p:nvPr/>
        </p:nvSpPr>
        <p:spPr>
          <a:xfrm>
            <a:off x="8156906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7" name="object 1457"/>
          <p:cNvSpPr/>
          <p:nvPr/>
        </p:nvSpPr>
        <p:spPr>
          <a:xfrm>
            <a:off x="818329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8" name="object 1458"/>
          <p:cNvSpPr/>
          <p:nvPr/>
        </p:nvSpPr>
        <p:spPr>
          <a:xfrm>
            <a:off x="8209684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59" name="object 1459"/>
          <p:cNvSpPr/>
          <p:nvPr/>
        </p:nvSpPr>
        <p:spPr>
          <a:xfrm>
            <a:off x="8241939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0" name="object 1460"/>
          <p:cNvSpPr/>
          <p:nvPr/>
        </p:nvSpPr>
        <p:spPr>
          <a:xfrm>
            <a:off x="835336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1" name="object 1461"/>
          <p:cNvSpPr/>
          <p:nvPr/>
        </p:nvSpPr>
        <p:spPr>
          <a:xfrm>
            <a:off x="8546883" y="419152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2" name="object 1462"/>
          <p:cNvSpPr/>
          <p:nvPr/>
        </p:nvSpPr>
        <p:spPr>
          <a:xfrm>
            <a:off x="8658305" y="419152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3" name="object 1463"/>
          <p:cNvSpPr/>
          <p:nvPr/>
        </p:nvSpPr>
        <p:spPr>
          <a:xfrm>
            <a:off x="8678830" y="4191524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4" name="object 1464"/>
          <p:cNvSpPr/>
          <p:nvPr/>
        </p:nvSpPr>
        <p:spPr>
          <a:xfrm>
            <a:off x="8746270" y="419152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5" name="object 1465"/>
          <p:cNvSpPr/>
          <p:nvPr/>
        </p:nvSpPr>
        <p:spPr>
          <a:xfrm>
            <a:off x="8784387" y="4191524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6" name="object 1466"/>
          <p:cNvSpPr/>
          <p:nvPr/>
        </p:nvSpPr>
        <p:spPr>
          <a:xfrm>
            <a:off x="8837167" y="419152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7" name="object 1467"/>
          <p:cNvSpPr/>
          <p:nvPr/>
        </p:nvSpPr>
        <p:spPr>
          <a:xfrm>
            <a:off x="7324172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8" name="object 1468"/>
          <p:cNvSpPr/>
          <p:nvPr/>
        </p:nvSpPr>
        <p:spPr>
          <a:xfrm>
            <a:off x="7415068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69" name="object 1469"/>
          <p:cNvSpPr/>
          <p:nvPr/>
        </p:nvSpPr>
        <p:spPr>
          <a:xfrm>
            <a:off x="754408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0" name="object 1470"/>
          <p:cNvSpPr/>
          <p:nvPr/>
        </p:nvSpPr>
        <p:spPr>
          <a:xfrm>
            <a:off x="758513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1" name="object 1471"/>
          <p:cNvSpPr/>
          <p:nvPr/>
        </p:nvSpPr>
        <p:spPr>
          <a:xfrm>
            <a:off x="772001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2" name="object 1472"/>
          <p:cNvSpPr/>
          <p:nvPr/>
        </p:nvSpPr>
        <p:spPr>
          <a:xfrm>
            <a:off x="7761064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3" name="object 1473"/>
          <p:cNvSpPr/>
          <p:nvPr/>
        </p:nvSpPr>
        <p:spPr>
          <a:xfrm>
            <a:off x="782850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4" name="object 1474"/>
          <p:cNvSpPr/>
          <p:nvPr/>
        </p:nvSpPr>
        <p:spPr>
          <a:xfrm>
            <a:off x="7851960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5" name="object 1475"/>
          <p:cNvSpPr/>
          <p:nvPr/>
        </p:nvSpPr>
        <p:spPr>
          <a:xfrm>
            <a:off x="7960451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6" name="object 1476"/>
          <p:cNvSpPr/>
          <p:nvPr/>
        </p:nvSpPr>
        <p:spPr>
          <a:xfrm>
            <a:off x="7980976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7" name="object 1477"/>
          <p:cNvSpPr/>
          <p:nvPr/>
        </p:nvSpPr>
        <p:spPr>
          <a:xfrm>
            <a:off x="808653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8" name="object 1478"/>
          <p:cNvSpPr/>
          <p:nvPr/>
        </p:nvSpPr>
        <p:spPr>
          <a:xfrm>
            <a:off x="8127584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79" name="object 1479"/>
          <p:cNvSpPr/>
          <p:nvPr/>
        </p:nvSpPr>
        <p:spPr>
          <a:xfrm>
            <a:off x="8148108" y="419445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0" name="object 1480"/>
          <p:cNvSpPr/>
          <p:nvPr/>
        </p:nvSpPr>
        <p:spPr>
          <a:xfrm>
            <a:off x="8186226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1" name="object 1481"/>
          <p:cNvSpPr/>
          <p:nvPr/>
        </p:nvSpPr>
        <p:spPr>
          <a:xfrm>
            <a:off x="82419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2" name="object 1482"/>
          <p:cNvSpPr/>
          <p:nvPr/>
        </p:nvSpPr>
        <p:spPr>
          <a:xfrm>
            <a:off x="835042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3" name="object 1483"/>
          <p:cNvSpPr/>
          <p:nvPr/>
        </p:nvSpPr>
        <p:spPr>
          <a:xfrm>
            <a:off x="8546883" y="419445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4" name="object 1484"/>
          <p:cNvSpPr/>
          <p:nvPr/>
        </p:nvSpPr>
        <p:spPr>
          <a:xfrm>
            <a:off x="8658305" y="419445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5" name="object 1485"/>
          <p:cNvSpPr/>
          <p:nvPr/>
        </p:nvSpPr>
        <p:spPr>
          <a:xfrm>
            <a:off x="8681762" y="419445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6" name="object 1486"/>
          <p:cNvSpPr/>
          <p:nvPr/>
        </p:nvSpPr>
        <p:spPr>
          <a:xfrm>
            <a:off x="8743338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7" name="object 1487"/>
          <p:cNvSpPr/>
          <p:nvPr/>
        </p:nvSpPr>
        <p:spPr>
          <a:xfrm>
            <a:off x="8781455" y="419445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8" name="object 1488"/>
          <p:cNvSpPr/>
          <p:nvPr/>
        </p:nvSpPr>
        <p:spPr>
          <a:xfrm>
            <a:off x="8837167" y="419445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89" name="object 1489"/>
          <p:cNvSpPr/>
          <p:nvPr/>
        </p:nvSpPr>
        <p:spPr>
          <a:xfrm>
            <a:off x="732417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0" name="object 1490"/>
          <p:cNvSpPr/>
          <p:nvPr/>
        </p:nvSpPr>
        <p:spPr>
          <a:xfrm>
            <a:off x="7415068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1" name="object 1491"/>
          <p:cNvSpPr/>
          <p:nvPr/>
        </p:nvSpPr>
        <p:spPr>
          <a:xfrm>
            <a:off x="754408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2" name="object 1492"/>
          <p:cNvSpPr/>
          <p:nvPr/>
        </p:nvSpPr>
        <p:spPr>
          <a:xfrm>
            <a:off x="758513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3" name="object 1493"/>
          <p:cNvSpPr/>
          <p:nvPr/>
        </p:nvSpPr>
        <p:spPr>
          <a:xfrm>
            <a:off x="772001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4" name="object 1494"/>
          <p:cNvSpPr/>
          <p:nvPr/>
        </p:nvSpPr>
        <p:spPr>
          <a:xfrm>
            <a:off x="7761064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7834368" y="41973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6" name="object 1496"/>
          <p:cNvSpPr/>
          <p:nvPr/>
        </p:nvSpPr>
        <p:spPr>
          <a:xfrm>
            <a:off x="7849029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7" name="object 1497"/>
          <p:cNvSpPr/>
          <p:nvPr/>
        </p:nvSpPr>
        <p:spPr>
          <a:xfrm>
            <a:off x="7963382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8" name="object 1498"/>
          <p:cNvSpPr/>
          <p:nvPr/>
        </p:nvSpPr>
        <p:spPr>
          <a:xfrm>
            <a:off x="7983908" y="419738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99" name="object 1499"/>
          <p:cNvSpPr/>
          <p:nvPr/>
        </p:nvSpPr>
        <p:spPr>
          <a:xfrm>
            <a:off x="8086533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0" name="object 1500"/>
          <p:cNvSpPr/>
          <p:nvPr/>
        </p:nvSpPr>
        <p:spPr>
          <a:xfrm>
            <a:off x="8133448" y="419738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1" name="object 1501"/>
          <p:cNvSpPr/>
          <p:nvPr/>
        </p:nvSpPr>
        <p:spPr>
          <a:xfrm>
            <a:off x="8197955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2" name="object 1502"/>
          <p:cNvSpPr/>
          <p:nvPr/>
        </p:nvSpPr>
        <p:spPr>
          <a:xfrm>
            <a:off x="8244870" y="41973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3" name="object 1503"/>
          <p:cNvSpPr/>
          <p:nvPr/>
        </p:nvSpPr>
        <p:spPr>
          <a:xfrm>
            <a:off x="8347496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4" name="object 1504"/>
          <p:cNvSpPr/>
          <p:nvPr/>
        </p:nvSpPr>
        <p:spPr>
          <a:xfrm>
            <a:off x="8549815" y="41973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5" name="object 1505"/>
          <p:cNvSpPr/>
          <p:nvPr/>
        </p:nvSpPr>
        <p:spPr>
          <a:xfrm>
            <a:off x="8655373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6" name="object 1506"/>
          <p:cNvSpPr/>
          <p:nvPr/>
        </p:nvSpPr>
        <p:spPr>
          <a:xfrm>
            <a:off x="8693491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7" name="object 1507"/>
          <p:cNvSpPr/>
          <p:nvPr/>
        </p:nvSpPr>
        <p:spPr>
          <a:xfrm>
            <a:off x="8740406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8" name="object 1508"/>
          <p:cNvSpPr/>
          <p:nvPr/>
        </p:nvSpPr>
        <p:spPr>
          <a:xfrm>
            <a:off x="8766795" y="419738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09" name="object 1509"/>
          <p:cNvSpPr/>
          <p:nvPr/>
        </p:nvSpPr>
        <p:spPr>
          <a:xfrm>
            <a:off x="8840099" y="41973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0" name="object 1510"/>
          <p:cNvSpPr/>
          <p:nvPr/>
        </p:nvSpPr>
        <p:spPr>
          <a:xfrm>
            <a:off x="732417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1" name="object 1511"/>
          <p:cNvSpPr/>
          <p:nvPr/>
        </p:nvSpPr>
        <p:spPr>
          <a:xfrm>
            <a:off x="7415068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2" name="object 1512"/>
          <p:cNvSpPr/>
          <p:nvPr/>
        </p:nvSpPr>
        <p:spPr>
          <a:xfrm>
            <a:off x="754408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3" name="object 1513"/>
          <p:cNvSpPr/>
          <p:nvPr/>
        </p:nvSpPr>
        <p:spPr>
          <a:xfrm>
            <a:off x="758513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4" name="object 1514"/>
          <p:cNvSpPr/>
          <p:nvPr/>
        </p:nvSpPr>
        <p:spPr>
          <a:xfrm>
            <a:off x="772001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5" name="object 1515"/>
          <p:cNvSpPr/>
          <p:nvPr/>
        </p:nvSpPr>
        <p:spPr>
          <a:xfrm>
            <a:off x="7761064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6" name="object 1516"/>
          <p:cNvSpPr/>
          <p:nvPr/>
        </p:nvSpPr>
        <p:spPr>
          <a:xfrm>
            <a:off x="7846097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7" name="object 1517"/>
          <p:cNvSpPr/>
          <p:nvPr/>
        </p:nvSpPr>
        <p:spPr>
          <a:xfrm>
            <a:off x="7963382" y="420032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8" name="object 1518"/>
          <p:cNvSpPr/>
          <p:nvPr/>
        </p:nvSpPr>
        <p:spPr>
          <a:xfrm>
            <a:off x="808653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19" name="object 1519"/>
          <p:cNvSpPr/>
          <p:nvPr/>
        </p:nvSpPr>
        <p:spPr>
          <a:xfrm>
            <a:off x="8244870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0" name="object 1520"/>
          <p:cNvSpPr/>
          <p:nvPr/>
        </p:nvSpPr>
        <p:spPr>
          <a:xfrm>
            <a:off x="8347496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1" name="object 1521"/>
          <p:cNvSpPr/>
          <p:nvPr/>
        </p:nvSpPr>
        <p:spPr>
          <a:xfrm>
            <a:off x="8549815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2" name="object 1522"/>
          <p:cNvSpPr/>
          <p:nvPr/>
        </p:nvSpPr>
        <p:spPr>
          <a:xfrm>
            <a:off x="8655373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3" name="object 1523"/>
          <p:cNvSpPr/>
          <p:nvPr/>
        </p:nvSpPr>
        <p:spPr>
          <a:xfrm>
            <a:off x="8708152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4" name="object 1524"/>
          <p:cNvSpPr/>
          <p:nvPr/>
        </p:nvSpPr>
        <p:spPr>
          <a:xfrm>
            <a:off x="8737474" y="4200321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5" name="object 1525"/>
          <p:cNvSpPr/>
          <p:nvPr/>
        </p:nvSpPr>
        <p:spPr>
          <a:xfrm>
            <a:off x="8843031" y="420032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6" name="object 1526"/>
          <p:cNvSpPr/>
          <p:nvPr/>
        </p:nvSpPr>
        <p:spPr>
          <a:xfrm>
            <a:off x="7324172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7" name="object 1527"/>
          <p:cNvSpPr/>
          <p:nvPr/>
        </p:nvSpPr>
        <p:spPr>
          <a:xfrm>
            <a:off x="7412136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8" name="object 1528"/>
          <p:cNvSpPr/>
          <p:nvPr/>
        </p:nvSpPr>
        <p:spPr>
          <a:xfrm>
            <a:off x="754408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29" name="object 1529"/>
          <p:cNvSpPr/>
          <p:nvPr/>
        </p:nvSpPr>
        <p:spPr>
          <a:xfrm>
            <a:off x="758513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0" name="object 1530"/>
          <p:cNvSpPr/>
          <p:nvPr/>
        </p:nvSpPr>
        <p:spPr>
          <a:xfrm>
            <a:off x="772001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1" name="object 1531"/>
          <p:cNvSpPr/>
          <p:nvPr/>
        </p:nvSpPr>
        <p:spPr>
          <a:xfrm>
            <a:off x="7761064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2" name="object 1532"/>
          <p:cNvSpPr/>
          <p:nvPr/>
        </p:nvSpPr>
        <p:spPr>
          <a:xfrm>
            <a:off x="7846097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3" name="object 1533"/>
          <p:cNvSpPr/>
          <p:nvPr/>
        </p:nvSpPr>
        <p:spPr>
          <a:xfrm>
            <a:off x="7966314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4" name="object 1534"/>
          <p:cNvSpPr/>
          <p:nvPr/>
        </p:nvSpPr>
        <p:spPr>
          <a:xfrm>
            <a:off x="8086533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5" name="object 1535"/>
          <p:cNvSpPr/>
          <p:nvPr/>
        </p:nvSpPr>
        <p:spPr>
          <a:xfrm>
            <a:off x="8244870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6" name="object 1536"/>
          <p:cNvSpPr/>
          <p:nvPr/>
        </p:nvSpPr>
        <p:spPr>
          <a:xfrm>
            <a:off x="8347496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7" name="object 1537"/>
          <p:cNvSpPr/>
          <p:nvPr/>
        </p:nvSpPr>
        <p:spPr>
          <a:xfrm>
            <a:off x="8552747" y="420325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8" name="object 1538"/>
          <p:cNvSpPr/>
          <p:nvPr/>
        </p:nvSpPr>
        <p:spPr>
          <a:xfrm>
            <a:off x="8652441" y="420325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39" name="object 1539"/>
          <p:cNvSpPr/>
          <p:nvPr/>
        </p:nvSpPr>
        <p:spPr>
          <a:xfrm>
            <a:off x="8708151" y="4203253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0" name="object 1540"/>
          <p:cNvSpPr/>
          <p:nvPr/>
        </p:nvSpPr>
        <p:spPr>
          <a:xfrm>
            <a:off x="8843031" y="420325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1" name="object 1541"/>
          <p:cNvSpPr/>
          <p:nvPr/>
        </p:nvSpPr>
        <p:spPr>
          <a:xfrm>
            <a:off x="732710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2" name="object 1542"/>
          <p:cNvSpPr/>
          <p:nvPr/>
        </p:nvSpPr>
        <p:spPr>
          <a:xfrm>
            <a:off x="7412136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3" name="object 1543"/>
          <p:cNvSpPr/>
          <p:nvPr/>
        </p:nvSpPr>
        <p:spPr>
          <a:xfrm>
            <a:off x="754408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4" name="object 1544"/>
          <p:cNvSpPr/>
          <p:nvPr/>
        </p:nvSpPr>
        <p:spPr>
          <a:xfrm>
            <a:off x="758513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5" name="object 1545"/>
          <p:cNvSpPr/>
          <p:nvPr/>
        </p:nvSpPr>
        <p:spPr>
          <a:xfrm>
            <a:off x="772001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6" name="object 1546"/>
          <p:cNvSpPr/>
          <p:nvPr/>
        </p:nvSpPr>
        <p:spPr>
          <a:xfrm>
            <a:off x="7761064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7" name="object 1547"/>
          <p:cNvSpPr/>
          <p:nvPr/>
        </p:nvSpPr>
        <p:spPr>
          <a:xfrm>
            <a:off x="784609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8" name="object 1548"/>
          <p:cNvSpPr/>
          <p:nvPr/>
        </p:nvSpPr>
        <p:spPr>
          <a:xfrm>
            <a:off x="7966314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49" name="object 1549"/>
          <p:cNvSpPr/>
          <p:nvPr/>
        </p:nvSpPr>
        <p:spPr>
          <a:xfrm>
            <a:off x="8086533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0" name="object 1550"/>
          <p:cNvSpPr/>
          <p:nvPr/>
        </p:nvSpPr>
        <p:spPr>
          <a:xfrm>
            <a:off x="8244870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1" name="object 1551"/>
          <p:cNvSpPr/>
          <p:nvPr/>
        </p:nvSpPr>
        <p:spPr>
          <a:xfrm>
            <a:off x="8344563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2" name="object 1552"/>
          <p:cNvSpPr/>
          <p:nvPr/>
        </p:nvSpPr>
        <p:spPr>
          <a:xfrm>
            <a:off x="8552747" y="420618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3" name="object 1553"/>
          <p:cNvSpPr/>
          <p:nvPr/>
        </p:nvSpPr>
        <p:spPr>
          <a:xfrm>
            <a:off x="8652441" y="420618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4" name="object 1554"/>
          <p:cNvSpPr/>
          <p:nvPr/>
        </p:nvSpPr>
        <p:spPr>
          <a:xfrm>
            <a:off x="8711084" y="4206185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5" name="object 1555"/>
          <p:cNvSpPr/>
          <p:nvPr/>
        </p:nvSpPr>
        <p:spPr>
          <a:xfrm>
            <a:off x="8843031" y="420618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6" name="object 1556"/>
          <p:cNvSpPr/>
          <p:nvPr/>
        </p:nvSpPr>
        <p:spPr>
          <a:xfrm>
            <a:off x="732710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7" name="object 1557"/>
          <p:cNvSpPr/>
          <p:nvPr/>
        </p:nvSpPr>
        <p:spPr>
          <a:xfrm>
            <a:off x="7412136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8" name="object 1558"/>
          <p:cNvSpPr/>
          <p:nvPr/>
        </p:nvSpPr>
        <p:spPr>
          <a:xfrm>
            <a:off x="754408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59" name="object 1559"/>
          <p:cNvSpPr/>
          <p:nvPr/>
        </p:nvSpPr>
        <p:spPr>
          <a:xfrm>
            <a:off x="758513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0" name="object 1560"/>
          <p:cNvSpPr/>
          <p:nvPr/>
        </p:nvSpPr>
        <p:spPr>
          <a:xfrm>
            <a:off x="772001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1" name="object 1561"/>
          <p:cNvSpPr/>
          <p:nvPr/>
        </p:nvSpPr>
        <p:spPr>
          <a:xfrm>
            <a:off x="77610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2" name="object 1562"/>
          <p:cNvSpPr/>
          <p:nvPr/>
        </p:nvSpPr>
        <p:spPr>
          <a:xfrm>
            <a:off x="78431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3" name="object 1563"/>
          <p:cNvSpPr/>
          <p:nvPr/>
        </p:nvSpPr>
        <p:spPr>
          <a:xfrm>
            <a:off x="7969248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4" name="object 1564"/>
          <p:cNvSpPr/>
          <p:nvPr/>
        </p:nvSpPr>
        <p:spPr>
          <a:xfrm>
            <a:off x="808653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5" name="object 1565"/>
          <p:cNvSpPr/>
          <p:nvPr/>
        </p:nvSpPr>
        <p:spPr>
          <a:xfrm>
            <a:off x="8247803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6" name="object 1566"/>
          <p:cNvSpPr/>
          <p:nvPr/>
        </p:nvSpPr>
        <p:spPr>
          <a:xfrm>
            <a:off x="8344564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7" name="object 1567"/>
          <p:cNvSpPr/>
          <p:nvPr/>
        </p:nvSpPr>
        <p:spPr>
          <a:xfrm>
            <a:off x="8552747" y="42091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8" name="object 1568"/>
          <p:cNvSpPr/>
          <p:nvPr/>
        </p:nvSpPr>
        <p:spPr>
          <a:xfrm>
            <a:off x="8652441" y="42091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69" name="object 1569"/>
          <p:cNvSpPr/>
          <p:nvPr/>
        </p:nvSpPr>
        <p:spPr>
          <a:xfrm>
            <a:off x="8714016" y="420911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0" name="object 1570"/>
          <p:cNvSpPr/>
          <p:nvPr/>
        </p:nvSpPr>
        <p:spPr>
          <a:xfrm>
            <a:off x="8755066" y="420911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1" name="object 1571"/>
          <p:cNvSpPr/>
          <p:nvPr/>
        </p:nvSpPr>
        <p:spPr>
          <a:xfrm>
            <a:off x="8843031" y="42091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2" name="object 1572"/>
          <p:cNvSpPr/>
          <p:nvPr/>
        </p:nvSpPr>
        <p:spPr>
          <a:xfrm>
            <a:off x="732710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3" name="object 1573"/>
          <p:cNvSpPr/>
          <p:nvPr/>
        </p:nvSpPr>
        <p:spPr>
          <a:xfrm>
            <a:off x="7412136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4" name="object 1574"/>
          <p:cNvSpPr/>
          <p:nvPr/>
        </p:nvSpPr>
        <p:spPr>
          <a:xfrm>
            <a:off x="754408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5" name="object 1575"/>
          <p:cNvSpPr/>
          <p:nvPr/>
        </p:nvSpPr>
        <p:spPr>
          <a:xfrm>
            <a:off x="758513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6" name="object 1576"/>
          <p:cNvSpPr/>
          <p:nvPr/>
        </p:nvSpPr>
        <p:spPr>
          <a:xfrm>
            <a:off x="7717081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7" name="object 1577"/>
          <p:cNvSpPr/>
          <p:nvPr/>
        </p:nvSpPr>
        <p:spPr>
          <a:xfrm>
            <a:off x="77610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8" name="object 1578"/>
          <p:cNvSpPr/>
          <p:nvPr/>
        </p:nvSpPr>
        <p:spPr>
          <a:xfrm>
            <a:off x="78431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79" name="object 1579"/>
          <p:cNvSpPr/>
          <p:nvPr/>
        </p:nvSpPr>
        <p:spPr>
          <a:xfrm>
            <a:off x="7969247" y="42120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0" name="object 1580"/>
          <p:cNvSpPr/>
          <p:nvPr/>
        </p:nvSpPr>
        <p:spPr>
          <a:xfrm>
            <a:off x="8086533" y="42120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1" name="object 1581"/>
          <p:cNvSpPr/>
          <p:nvPr/>
        </p:nvSpPr>
        <p:spPr>
          <a:xfrm>
            <a:off x="824780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2" name="object 1582"/>
          <p:cNvSpPr/>
          <p:nvPr/>
        </p:nvSpPr>
        <p:spPr>
          <a:xfrm>
            <a:off x="8344564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3" name="object 1583"/>
          <p:cNvSpPr/>
          <p:nvPr/>
        </p:nvSpPr>
        <p:spPr>
          <a:xfrm>
            <a:off x="8552747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" name="object 1584"/>
          <p:cNvSpPr/>
          <p:nvPr/>
        </p:nvSpPr>
        <p:spPr>
          <a:xfrm>
            <a:off x="865244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5" name="object 1585"/>
          <p:cNvSpPr/>
          <p:nvPr/>
        </p:nvSpPr>
        <p:spPr>
          <a:xfrm>
            <a:off x="8714016" y="421205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6" name="object 1586"/>
          <p:cNvSpPr/>
          <p:nvPr/>
        </p:nvSpPr>
        <p:spPr>
          <a:xfrm>
            <a:off x="8760931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7" name="object 1587"/>
          <p:cNvSpPr/>
          <p:nvPr/>
        </p:nvSpPr>
        <p:spPr>
          <a:xfrm>
            <a:off x="8845963" y="42120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8" name="object 1588"/>
          <p:cNvSpPr/>
          <p:nvPr/>
        </p:nvSpPr>
        <p:spPr>
          <a:xfrm>
            <a:off x="732710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9" name="object 1589"/>
          <p:cNvSpPr/>
          <p:nvPr/>
        </p:nvSpPr>
        <p:spPr>
          <a:xfrm>
            <a:off x="740920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0" name="object 1590"/>
          <p:cNvSpPr/>
          <p:nvPr/>
        </p:nvSpPr>
        <p:spPr>
          <a:xfrm>
            <a:off x="7544084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1" name="object 1591"/>
          <p:cNvSpPr/>
          <p:nvPr/>
        </p:nvSpPr>
        <p:spPr>
          <a:xfrm>
            <a:off x="758513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2" name="object 1592"/>
          <p:cNvSpPr/>
          <p:nvPr/>
        </p:nvSpPr>
        <p:spPr>
          <a:xfrm>
            <a:off x="7717082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3" name="object 1593"/>
          <p:cNvSpPr/>
          <p:nvPr/>
        </p:nvSpPr>
        <p:spPr>
          <a:xfrm>
            <a:off x="77610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4" name="object 1594"/>
          <p:cNvSpPr/>
          <p:nvPr/>
        </p:nvSpPr>
        <p:spPr>
          <a:xfrm>
            <a:off x="78431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5" name="object 1595"/>
          <p:cNvSpPr/>
          <p:nvPr/>
        </p:nvSpPr>
        <p:spPr>
          <a:xfrm>
            <a:off x="7969247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6" name="object 1596"/>
          <p:cNvSpPr/>
          <p:nvPr/>
        </p:nvSpPr>
        <p:spPr>
          <a:xfrm>
            <a:off x="8086533" y="421498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7" name="object 1597"/>
          <p:cNvSpPr/>
          <p:nvPr/>
        </p:nvSpPr>
        <p:spPr>
          <a:xfrm>
            <a:off x="824780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8" name="object 1598"/>
          <p:cNvSpPr/>
          <p:nvPr/>
        </p:nvSpPr>
        <p:spPr>
          <a:xfrm>
            <a:off x="8344564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99" name="object 1599"/>
          <p:cNvSpPr/>
          <p:nvPr/>
        </p:nvSpPr>
        <p:spPr>
          <a:xfrm>
            <a:off x="8552747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0" name="object 1600"/>
          <p:cNvSpPr/>
          <p:nvPr/>
        </p:nvSpPr>
        <p:spPr>
          <a:xfrm>
            <a:off x="8649508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1" name="object 1601"/>
          <p:cNvSpPr/>
          <p:nvPr/>
        </p:nvSpPr>
        <p:spPr>
          <a:xfrm>
            <a:off x="8711083" y="421498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2" name="object 1602"/>
          <p:cNvSpPr/>
          <p:nvPr/>
        </p:nvSpPr>
        <p:spPr>
          <a:xfrm>
            <a:off x="87638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3" name="object 1603"/>
          <p:cNvSpPr/>
          <p:nvPr/>
        </p:nvSpPr>
        <p:spPr>
          <a:xfrm>
            <a:off x="8845963" y="421498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4" name="object 1604"/>
          <p:cNvSpPr/>
          <p:nvPr/>
        </p:nvSpPr>
        <p:spPr>
          <a:xfrm>
            <a:off x="732710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5" name="object 1605"/>
          <p:cNvSpPr/>
          <p:nvPr/>
        </p:nvSpPr>
        <p:spPr>
          <a:xfrm>
            <a:off x="7406272" y="4217914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6" name="object 1606"/>
          <p:cNvSpPr/>
          <p:nvPr/>
        </p:nvSpPr>
        <p:spPr>
          <a:xfrm>
            <a:off x="7547016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7" name="object 1607"/>
          <p:cNvSpPr/>
          <p:nvPr/>
        </p:nvSpPr>
        <p:spPr>
          <a:xfrm>
            <a:off x="758513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8" name="object 1608"/>
          <p:cNvSpPr/>
          <p:nvPr/>
        </p:nvSpPr>
        <p:spPr>
          <a:xfrm>
            <a:off x="771708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09" name="object 1609"/>
          <p:cNvSpPr/>
          <p:nvPr/>
        </p:nvSpPr>
        <p:spPr>
          <a:xfrm>
            <a:off x="7761064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0" name="object 1610"/>
          <p:cNvSpPr/>
          <p:nvPr/>
        </p:nvSpPr>
        <p:spPr>
          <a:xfrm>
            <a:off x="7840232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1" name="object 1611"/>
          <p:cNvSpPr/>
          <p:nvPr/>
        </p:nvSpPr>
        <p:spPr>
          <a:xfrm>
            <a:off x="7972179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2" name="object 1612"/>
          <p:cNvSpPr/>
          <p:nvPr/>
        </p:nvSpPr>
        <p:spPr>
          <a:xfrm>
            <a:off x="8086533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3" name="object 1613"/>
          <p:cNvSpPr/>
          <p:nvPr/>
        </p:nvSpPr>
        <p:spPr>
          <a:xfrm>
            <a:off x="8250735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4" name="object 1614"/>
          <p:cNvSpPr/>
          <p:nvPr/>
        </p:nvSpPr>
        <p:spPr>
          <a:xfrm>
            <a:off x="8341631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5" name="object 1615"/>
          <p:cNvSpPr/>
          <p:nvPr/>
        </p:nvSpPr>
        <p:spPr>
          <a:xfrm>
            <a:off x="8552747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6" name="object 1616"/>
          <p:cNvSpPr/>
          <p:nvPr/>
        </p:nvSpPr>
        <p:spPr>
          <a:xfrm>
            <a:off x="8649508" y="421791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7" name="object 1617"/>
          <p:cNvSpPr/>
          <p:nvPr/>
        </p:nvSpPr>
        <p:spPr>
          <a:xfrm>
            <a:off x="8711084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8" name="object 1618"/>
          <p:cNvSpPr/>
          <p:nvPr/>
        </p:nvSpPr>
        <p:spPr>
          <a:xfrm>
            <a:off x="8734541" y="421791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19" name="object 1619"/>
          <p:cNvSpPr/>
          <p:nvPr/>
        </p:nvSpPr>
        <p:spPr>
          <a:xfrm>
            <a:off x="8769727" y="421791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0" name="object 1620"/>
          <p:cNvSpPr/>
          <p:nvPr/>
        </p:nvSpPr>
        <p:spPr>
          <a:xfrm>
            <a:off x="8845963" y="421791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1" name="object 1621"/>
          <p:cNvSpPr/>
          <p:nvPr/>
        </p:nvSpPr>
        <p:spPr>
          <a:xfrm>
            <a:off x="7321240" y="422084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2" name="object 1622"/>
          <p:cNvSpPr/>
          <p:nvPr/>
        </p:nvSpPr>
        <p:spPr>
          <a:xfrm>
            <a:off x="7403339" y="4220846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3" name="object 1623"/>
          <p:cNvSpPr/>
          <p:nvPr/>
        </p:nvSpPr>
        <p:spPr>
          <a:xfrm>
            <a:off x="754701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4" name="object 1624"/>
          <p:cNvSpPr/>
          <p:nvPr/>
        </p:nvSpPr>
        <p:spPr>
          <a:xfrm>
            <a:off x="758513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5" name="object 1625"/>
          <p:cNvSpPr/>
          <p:nvPr/>
        </p:nvSpPr>
        <p:spPr>
          <a:xfrm>
            <a:off x="771708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6" name="object 1626"/>
          <p:cNvSpPr/>
          <p:nvPr/>
        </p:nvSpPr>
        <p:spPr>
          <a:xfrm>
            <a:off x="7761064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7" name="object 1627"/>
          <p:cNvSpPr/>
          <p:nvPr/>
        </p:nvSpPr>
        <p:spPr>
          <a:xfrm>
            <a:off x="7840232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8" name="object 1628"/>
          <p:cNvSpPr/>
          <p:nvPr/>
        </p:nvSpPr>
        <p:spPr>
          <a:xfrm>
            <a:off x="7972179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9" name="object 1629"/>
          <p:cNvSpPr/>
          <p:nvPr/>
        </p:nvSpPr>
        <p:spPr>
          <a:xfrm>
            <a:off x="8086533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0" name="object 1630"/>
          <p:cNvSpPr/>
          <p:nvPr/>
        </p:nvSpPr>
        <p:spPr>
          <a:xfrm>
            <a:off x="8250735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1" name="object 1631"/>
          <p:cNvSpPr/>
          <p:nvPr/>
        </p:nvSpPr>
        <p:spPr>
          <a:xfrm>
            <a:off x="8341631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2" name="object 1632"/>
          <p:cNvSpPr/>
          <p:nvPr/>
        </p:nvSpPr>
        <p:spPr>
          <a:xfrm>
            <a:off x="8552747" y="42208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3" name="object 1633"/>
          <p:cNvSpPr/>
          <p:nvPr/>
        </p:nvSpPr>
        <p:spPr>
          <a:xfrm>
            <a:off x="8649508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4" name="object 1634"/>
          <p:cNvSpPr/>
          <p:nvPr/>
        </p:nvSpPr>
        <p:spPr>
          <a:xfrm>
            <a:off x="8711084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5" name="object 1635"/>
          <p:cNvSpPr/>
          <p:nvPr/>
        </p:nvSpPr>
        <p:spPr>
          <a:xfrm>
            <a:off x="8731609" y="422084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6" name="object 1636"/>
          <p:cNvSpPr/>
          <p:nvPr/>
        </p:nvSpPr>
        <p:spPr>
          <a:xfrm>
            <a:off x="8772659" y="42208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7" name="object 1637"/>
          <p:cNvSpPr/>
          <p:nvPr/>
        </p:nvSpPr>
        <p:spPr>
          <a:xfrm>
            <a:off x="8848896" y="42208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8" name="object 1638"/>
          <p:cNvSpPr/>
          <p:nvPr/>
        </p:nvSpPr>
        <p:spPr>
          <a:xfrm>
            <a:off x="7312443" y="422377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39" name="object 1639"/>
          <p:cNvSpPr/>
          <p:nvPr/>
        </p:nvSpPr>
        <p:spPr>
          <a:xfrm>
            <a:off x="7400407" y="4223779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0" name="object 1640"/>
          <p:cNvSpPr/>
          <p:nvPr/>
        </p:nvSpPr>
        <p:spPr>
          <a:xfrm>
            <a:off x="754701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1" name="object 1641"/>
          <p:cNvSpPr/>
          <p:nvPr/>
        </p:nvSpPr>
        <p:spPr>
          <a:xfrm>
            <a:off x="7585133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2" name="object 1642"/>
          <p:cNvSpPr/>
          <p:nvPr/>
        </p:nvSpPr>
        <p:spPr>
          <a:xfrm>
            <a:off x="771708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3" name="object 1643"/>
          <p:cNvSpPr/>
          <p:nvPr/>
        </p:nvSpPr>
        <p:spPr>
          <a:xfrm>
            <a:off x="7761064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4" name="object 1644"/>
          <p:cNvSpPr/>
          <p:nvPr/>
        </p:nvSpPr>
        <p:spPr>
          <a:xfrm>
            <a:off x="7840232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5" name="object 1645"/>
          <p:cNvSpPr/>
          <p:nvPr/>
        </p:nvSpPr>
        <p:spPr>
          <a:xfrm>
            <a:off x="797511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6" name="object 1646"/>
          <p:cNvSpPr/>
          <p:nvPr/>
        </p:nvSpPr>
        <p:spPr>
          <a:xfrm>
            <a:off x="8086533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7" name="object 1647"/>
          <p:cNvSpPr/>
          <p:nvPr/>
        </p:nvSpPr>
        <p:spPr>
          <a:xfrm>
            <a:off x="8250735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8" name="object 1648"/>
          <p:cNvSpPr/>
          <p:nvPr/>
        </p:nvSpPr>
        <p:spPr>
          <a:xfrm>
            <a:off x="8341631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49" name="object 1649"/>
          <p:cNvSpPr/>
          <p:nvPr/>
        </p:nvSpPr>
        <p:spPr>
          <a:xfrm>
            <a:off x="8555680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0" name="object 1650"/>
          <p:cNvSpPr/>
          <p:nvPr/>
        </p:nvSpPr>
        <p:spPr>
          <a:xfrm>
            <a:off x="8646576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1" name="object 1651"/>
          <p:cNvSpPr/>
          <p:nvPr/>
        </p:nvSpPr>
        <p:spPr>
          <a:xfrm>
            <a:off x="8711084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2" name="object 1652"/>
          <p:cNvSpPr/>
          <p:nvPr/>
        </p:nvSpPr>
        <p:spPr>
          <a:xfrm>
            <a:off x="8728677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3" name="object 1653"/>
          <p:cNvSpPr/>
          <p:nvPr/>
        </p:nvSpPr>
        <p:spPr>
          <a:xfrm>
            <a:off x="8746269" y="42237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4" name="object 1654"/>
          <p:cNvSpPr/>
          <p:nvPr/>
        </p:nvSpPr>
        <p:spPr>
          <a:xfrm>
            <a:off x="8772659" y="42237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5" name="object 1655"/>
          <p:cNvSpPr/>
          <p:nvPr/>
        </p:nvSpPr>
        <p:spPr>
          <a:xfrm>
            <a:off x="8848896" y="42237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6" name="object 1656"/>
          <p:cNvSpPr/>
          <p:nvPr/>
        </p:nvSpPr>
        <p:spPr>
          <a:xfrm>
            <a:off x="7306578" y="4226711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7" name="object 1657"/>
          <p:cNvSpPr/>
          <p:nvPr/>
        </p:nvSpPr>
        <p:spPr>
          <a:xfrm>
            <a:off x="7400407" y="422671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8" name="object 1658"/>
          <p:cNvSpPr/>
          <p:nvPr/>
        </p:nvSpPr>
        <p:spPr>
          <a:xfrm>
            <a:off x="754701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59" name="object 1659"/>
          <p:cNvSpPr/>
          <p:nvPr/>
        </p:nvSpPr>
        <p:spPr>
          <a:xfrm>
            <a:off x="7585133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0" name="object 1660"/>
          <p:cNvSpPr/>
          <p:nvPr/>
        </p:nvSpPr>
        <p:spPr>
          <a:xfrm>
            <a:off x="7717082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1" name="object 1661"/>
          <p:cNvSpPr/>
          <p:nvPr/>
        </p:nvSpPr>
        <p:spPr>
          <a:xfrm>
            <a:off x="776106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2" name="object 1662"/>
          <p:cNvSpPr/>
          <p:nvPr/>
        </p:nvSpPr>
        <p:spPr>
          <a:xfrm>
            <a:off x="7837300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3" name="object 1663"/>
          <p:cNvSpPr/>
          <p:nvPr/>
        </p:nvSpPr>
        <p:spPr>
          <a:xfrm>
            <a:off x="7975111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4" name="object 1664"/>
          <p:cNvSpPr/>
          <p:nvPr/>
        </p:nvSpPr>
        <p:spPr>
          <a:xfrm>
            <a:off x="8086533" y="42267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5" name="object 1665"/>
          <p:cNvSpPr/>
          <p:nvPr/>
        </p:nvSpPr>
        <p:spPr>
          <a:xfrm>
            <a:off x="8250735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6" name="object 1666"/>
          <p:cNvSpPr/>
          <p:nvPr/>
        </p:nvSpPr>
        <p:spPr>
          <a:xfrm>
            <a:off x="8338699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7" name="object 1667"/>
          <p:cNvSpPr/>
          <p:nvPr/>
        </p:nvSpPr>
        <p:spPr>
          <a:xfrm>
            <a:off x="8555680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8" name="object 1668"/>
          <p:cNvSpPr/>
          <p:nvPr/>
        </p:nvSpPr>
        <p:spPr>
          <a:xfrm>
            <a:off x="8646576" y="42267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69" name="object 1669"/>
          <p:cNvSpPr/>
          <p:nvPr/>
        </p:nvSpPr>
        <p:spPr>
          <a:xfrm>
            <a:off x="871108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0" name="object 1670"/>
          <p:cNvSpPr/>
          <p:nvPr/>
        </p:nvSpPr>
        <p:spPr>
          <a:xfrm>
            <a:off x="8728677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1" name="object 1671"/>
          <p:cNvSpPr/>
          <p:nvPr/>
        </p:nvSpPr>
        <p:spPr>
          <a:xfrm>
            <a:off x="8752134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2" name="object 1672"/>
          <p:cNvSpPr/>
          <p:nvPr/>
        </p:nvSpPr>
        <p:spPr>
          <a:xfrm>
            <a:off x="8772659" y="42267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3" name="object 1673"/>
          <p:cNvSpPr/>
          <p:nvPr/>
        </p:nvSpPr>
        <p:spPr>
          <a:xfrm>
            <a:off x="8848896" y="42267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4" name="object 1674"/>
          <p:cNvSpPr/>
          <p:nvPr/>
        </p:nvSpPr>
        <p:spPr>
          <a:xfrm>
            <a:off x="7303646" y="422964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5" name="object 1675"/>
          <p:cNvSpPr/>
          <p:nvPr/>
        </p:nvSpPr>
        <p:spPr>
          <a:xfrm>
            <a:off x="7338832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6" name="object 1676"/>
          <p:cNvSpPr/>
          <p:nvPr/>
        </p:nvSpPr>
        <p:spPr>
          <a:xfrm>
            <a:off x="7394543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7" name="object 1677"/>
          <p:cNvSpPr/>
          <p:nvPr/>
        </p:nvSpPr>
        <p:spPr>
          <a:xfrm>
            <a:off x="7429729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8" name="object 1678"/>
          <p:cNvSpPr/>
          <p:nvPr/>
        </p:nvSpPr>
        <p:spPr>
          <a:xfrm>
            <a:off x="754701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79" name="object 1679"/>
          <p:cNvSpPr/>
          <p:nvPr/>
        </p:nvSpPr>
        <p:spPr>
          <a:xfrm>
            <a:off x="7585133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0" name="object 1680"/>
          <p:cNvSpPr/>
          <p:nvPr/>
        </p:nvSpPr>
        <p:spPr>
          <a:xfrm>
            <a:off x="7717082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1" name="object 1681"/>
          <p:cNvSpPr/>
          <p:nvPr/>
        </p:nvSpPr>
        <p:spPr>
          <a:xfrm>
            <a:off x="7761064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2" name="object 1682"/>
          <p:cNvSpPr/>
          <p:nvPr/>
        </p:nvSpPr>
        <p:spPr>
          <a:xfrm>
            <a:off x="78373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3" name="object 1683"/>
          <p:cNvSpPr/>
          <p:nvPr/>
        </p:nvSpPr>
        <p:spPr>
          <a:xfrm>
            <a:off x="7975111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4" name="object 1684"/>
          <p:cNvSpPr/>
          <p:nvPr/>
        </p:nvSpPr>
        <p:spPr>
          <a:xfrm>
            <a:off x="8083602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5" name="object 1685"/>
          <p:cNvSpPr/>
          <p:nvPr/>
        </p:nvSpPr>
        <p:spPr>
          <a:xfrm>
            <a:off x="8250735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6" name="object 1686"/>
          <p:cNvSpPr/>
          <p:nvPr/>
        </p:nvSpPr>
        <p:spPr>
          <a:xfrm>
            <a:off x="833870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7" name="object 1687"/>
          <p:cNvSpPr/>
          <p:nvPr/>
        </p:nvSpPr>
        <p:spPr>
          <a:xfrm>
            <a:off x="8555680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8" name="object 1688"/>
          <p:cNvSpPr/>
          <p:nvPr/>
        </p:nvSpPr>
        <p:spPr>
          <a:xfrm>
            <a:off x="8646576" y="422964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89" name="object 1689"/>
          <p:cNvSpPr/>
          <p:nvPr/>
        </p:nvSpPr>
        <p:spPr>
          <a:xfrm>
            <a:off x="8714016" y="422964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0" name="object 1690"/>
          <p:cNvSpPr/>
          <p:nvPr/>
        </p:nvSpPr>
        <p:spPr>
          <a:xfrm>
            <a:off x="8755067" y="422964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1" name="object 1691"/>
          <p:cNvSpPr/>
          <p:nvPr/>
        </p:nvSpPr>
        <p:spPr>
          <a:xfrm>
            <a:off x="8775592" y="422964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2" name="object 1692"/>
          <p:cNvSpPr/>
          <p:nvPr/>
        </p:nvSpPr>
        <p:spPr>
          <a:xfrm>
            <a:off x="8848896" y="422964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3" name="object 1693"/>
          <p:cNvSpPr/>
          <p:nvPr/>
        </p:nvSpPr>
        <p:spPr>
          <a:xfrm>
            <a:off x="7297782" y="423257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4" name="object 1694"/>
          <p:cNvSpPr/>
          <p:nvPr/>
        </p:nvSpPr>
        <p:spPr>
          <a:xfrm>
            <a:off x="7341764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5" name="object 1695"/>
          <p:cNvSpPr/>
          <p:nvPr/>
        </p:nvSpPr>
        <p:spPr>
          <a:xfrm>
            <a:off x="7391611" y="423257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6" name="object 1696"/>
          <p:cNvSpPr/>
          <p:nvPr/>
        </p:nvSpPr>
        <p:spPr>
          <a:xfrm>
            <a:off x="7432662" y="423257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7" name="object 1697"/>
          <p:cNvSpPr/>
          <p:nvPr/>
        </p:nvSpPr>
        <p:spPr>
          <a:xfrm>
            <a:off x="754701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8" name="object 1698"/>
          <p:cNvSpPr/>
          <p:nvPr/>
        </p:nvSpPr>
        <p:spPr>
          <a:xfrm>
            <a:off x="7588067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99" name="object 1699"/>
          <p:cNvSpPr/>
          <p:nvPr/>
        </p:nvSpPr>
        <p:spPr>
          <a:xfrm>
            <a:off x="7717082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0" name="object 1700"/>
          <p:cNvSpPr/>
          <p:nvPr/>
        </p:nvSpPr>
        <p:spPr>
          <a:xfrm>
            <a:off x="7761064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1" name="object 1701"/>
          <p:cNvSpPr/>
          <p:nvPr/>
        </p:nvSpPr>
        <p:spPr>
          <a:xfrm>
            <a:off x="78373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2" name="object 1702"/>
          <p:cNvSpPr/>
          <p:nvPr/>
        </p:nvSpPr>
        <p:spPr>
          <a:xfrm>
            <a:off x="7975111" y="42325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3" name="object 1703"/>
          <p:cNvSpPr/>
          <p:nvPr/>
        </p:nvSpPr>
        <p:spPr>
          <a:xfrm>
            <a:off x="8083602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4" name="object 1704"/>
          <p:cNvSpPr/>
          <p:nvPr/>
        </p:nvSpPr>
        <p:spPr>
          <a:xfrm>
            <a:off x="8250735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5" name="object 1705"/>
          <p:cNvSpPr/>
          <p:nvPr/>
        </p:nvSpPr>
        <p:spPr>
          <a:xfrm>
            <a:off x="833870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6" name="object 1706"/>
          <p:cNvSpPr/>
          <p:nvPr/>
        </p:nvSpPr>
        <p:spPr>
          <a:xfrm>
            <a:off x="8555680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7" name="object 1707"/>
          <p:cNvSpPr/>
          <p:nvPr/>
        </p:nvSpPr>
        <p:spPr>
          <a:xfrm>
            <a:off x="8646576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8" name="object 1708"/>
          <p:cNvSpPr/>
          <p:nvPr/>
        </p:nvSpPr>
        <p:spPr>
          <a:xfrm>
            <a:off x="8716948" y="423257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9" name="object 1709"/>
          <p:cNvSpPr/>
          <p:nvPr/>
        </p:nvSpPr>
        <p:spPr>
          <a:xfrm>
            <a:off x="8755067" y="42325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0" name="object 1710"/>
          <p:cNvSpPr/>
          <p:nvPr/>
        </p:nvSpPr>
        <p:spPr>
          <a:xfrm>
            <a:off x="8775592" y="42325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1" name="object 1711"/>
          <p:cNvSpPr/>
          <p:nvPr/>
        </p:nvSpPr>
        <p:spPr>
          <a:xfrm>
            <a:off x="8851828" y="42325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2" name="object 1712"/>
          <p:cNvSpPr/>
          <p:nvPr/>
        </p:nvSpPr>
        <p:spPr>
          <a:xfrm>
            <a:off x="7294850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3" name="object 1713"/>
          <p:cNvSpPr/>
          <p:nvPr/>
        </p:nvSpPr>
        <p:spPr>
          <a:xfrm>
            <a:off x="7341764" y="423550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4" name="object 1714"/>
          <p:cNvSpPr/>
          <p:nvPr/>
        </p:nvSpPr>
        <p:spPr>
          <a:xfrm>
            <a:off x="7385747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5" name="object 1715"/>
          <p:cNvSpPr/>
          <p:nvPr/>
        </p:nvSpPr>
        <p:spPr>
          <a:xfrm>
            <a:off x="7435594" y="4235507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6" name="object 1716"/>
          <p:cNvSpPr/>
          <p:nvPr/>
        </p:nvSpPr>
        <p:spPr>
          <a:xfrm>
            <a:off x="754701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7" name="object 1717"/>
          <p:cNvSpPr/>
          <p:nvPr/>
        </p:nvSpPr>
        <p:spPr>
          <a:xfrm>
            <a:off x="7588067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8" name="object 1718"/>
          <p:cNvSpPr/>
          <p:nvPr/>
        </p:nvSpPr>
        <p:spPr>
          <a:xfrm>
            <a:off x="7717082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19" name="object 1719"/>
          <p:cNvSpPr/>
          <p:nvPr/>
        </p:nvSpPr>
        <p:spPr>
          <a:xfrm>
            <a:off x="7761064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0" name="object 1720"/>
          <p:cNvSpPr/>
          <p:nvPr/>
        </p:nvSpPr>
        <p:spPr>
          <a:xfrm>
            <a:off x="78373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1" name="object 1721"/>
          <p:cNvSpPr/>
          <p:nvPr/>
        </p:nvSpPr>
        <p:spPr>
          <a:xfrm>
            <a:off x="7978043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2" name="object 1722"/>
          <p:cNvSpPr/>
          <p:nvPr/>
        </p:nvSpPr>
        <p:spPr>
          <a:xfrm>
            <a:off x="8083602" y="42355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3" name="object 1723"/>
          <p:cNvSpPr/>
          <p:nvPr/>
        </p:nvSpPr>
        <p:spPr>
          <a:xfrm>
            <a:off x="8250735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4" name="object 1724"/>
          <p:cNvSpPr/>
          <p:nvPr/>
        </p:nvSpPr>
        <p:spPr>
          <a:xfrm>
            <a:off x="8338700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5" name="object 1725"/>
          <p:cNvSpPr/>
          <p:nvPr/>
        </p:nvSpPr>
        <p:spPr>
          <a:xfrm>
            <a:off x="8555679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6" name="object 1726"/>
          <p:cNvSpPr/>
          <p:nvPr/>
        </p:nvSpPr>
        <p:spPr>
          <a:xfrm>
            <a:off x="8646576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7" name="object 1727"/>
          <p:cNvSpPr/>
          <p:nvPr/>
        </p:nvSpPr>
        <p:spPr>
          <a:xfrm>
            <a:off x="8716948" y="42355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8" name="object 1728"/>
          <p:cNvSpPr/>
          <p:nvPr/>
        </p:nvSpPr>
        <p:spPr>
          <a:xfrm>
            <a:off x="8757998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9" name="object 1729"/>
          <p:cNvSpPr/>
          <p:nvPr/>
        </p:nvSpPr>
        <p:spPr>
          <a:xfrm>
            <a:off x="8775592" y="42355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0" name="object 1730"/>
          <p:cNvSpPr/>
          <p:nvPr/>
        </p:nvSpPr>
        <p:spPr>
          <a:xfrm>
            <a:off x="8851828" y="42355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1" name="object 1731"/>
          <p:cNvSpPr/>
          <p:nvPr/>
        </p:nvSpPr>
        <p:spPr>
          <a:xfrm>
            <a:off x="7294850" y="423843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2" name="object 1732"/>
          <p:cNvSpPr/>
          <p:nvPr/>
        </p:nvSpPr>
        <p:spPr>
          <a:xfrm>
            <a:off x="7341764" y="423843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3" name="object 1733"/>
          <p:cNvSpPr/>
          <p:nvPr/>
        </p:nvSpPr>
        <p:spPr>
          <a:xfrm>
            <a:off x="7379882" y="423843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4" name="object 1734"/>
          <p:cNvSpPr/>
          <p:nvPr/>
        </p:nvSpPr>
        <p:spPr>
          <a:xfrm>
            <a:off x="7441458" y="423843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5" name="object 1735"/>
          <p:cNvSpPr/>
          <p:nvPr/>
        </p:nvSpPr>
        <p:spPr>
          <a:xfrm>
            <a:off x="7547015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6" name="object 1736"/>
          <p:cNvSpPr/>
          <p:nvPr/>
        </p:nvSpPr>
        <p:spPr>
          <a:xfrm>
            <a:off x="75880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7" name="object 1737"/>
          <p:cNvSpPr/>
          <p:nvPr/>
        </p:nvSpPr>
        <p:spPr>
          <a:xfrm>
            <a:off x="771708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8" name="object 1738"/>
          <p:cNvSpPr/>
          <p:nvPr/>
        </p:nvSpPr>
        <p:spPr>
          <a:xfrm>
            <a:off x="7761064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39" name="object 1739"/>
          <p:cNvSpPr/>
          <p:nvPr/>
        </p:nvSpPr>
        <p:spPr>
          <a:xfrm>
            <a:off x="7834368" y="423843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0" name="object 1740"/>
          <p:cNvSpPr/>
          <p:nvPr/>
        </p:nvSpPr>
        <p:spPr>
          <a:xfrm>
            <a:off x="7978043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1" name="object 1741"/>
          <p:cNvSpPr/>
          <p:nvPr/>
        </p:nvSpPr>
        <p:spPr>
          <a:xfrm>
            <a:off x="8083602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2" name="object 1742"/>
          <p:cNvSpPr/>
          <p:nvPr/>
        </p:nvSpPr>
        <p:spPr>
          <a:xfrm>
            <a:off x="8253667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3" name="object 1743"/>
          <p:cNvSpPr/>
          <p:nvPr/>
        </p:nvSpPr>
        <p:spPr>
          <a:xfrm>
            <a:off x="8338700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4" name="object 1744"/>
          <p:cNvSpPr/>
          <p:nvPr/>
        </p:nvSpPr>
        <p:spPr>
          <a:xfrm>
            <a:off x="8558612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5" name="object 1745"/>
          <p:cNvSpPr/>
          <p:nvPr/>
        </p:nvSpPr>
        <p:spPr>
          <a:xfrm>
            <a:off x="8646576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6" name="object 1746"/>
          <p:cNvSpPr/>
          <p:nvPr/>
        </p:nvSpPr>
        <p:spPr>
          <a:xfrm>
            <a:off x="8757998" y="423843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7" name="object 1747"/>
          <p:cNvSpPr/>
          <p:nvPr/>
        </p:nvSpPr>
        <p:spPr>
          <a:xfrm>
            <a:off x="8775592" y="423843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8" name="object 1748"/>
          <p:cNvSpPr/>
          <p:nvPr/>
        </p:nvSpPr>
        <p:spPr>
          <a:xfrm>
            <a:off x="8851828" y="423843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49" name="object 1749"/>
          <p:cNvSpPr/>
          <p:nvPr/>
        </p:nvSpPr>
        <p:spPr>
          <a:xfrm>
            <a:off x="7286053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0" name="object 1750"/>
          <p:cNvSpPr/>
          <p:nvPr/>
        </p:nvSpPr>
        <p:spPr>
          <a:xfrm>
            <a:off x="7350561" y="4241371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1" name="object 1751"/>
          <p:cNvSpPr/>
          <p:nvPr/>
        </p:nvSpPr>
        <p:spPr>
          <a:xfrm>
            <a:off x="7450254" y="424137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2" name="object 1752"/>
          <p:cNvSpPr/>
          <p:nvPr/>
        </p:nvSpPr>
        <p:spPr>
          <a:xfrm>
            <a:off x="754994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3" name="object 1753"/>
          <p:cNvSpPr/>
          <p:nvPr/>
        </p:nvSpPr>
        <p:spPr>
          <a:xfrm>
            <a:off x="75880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4" name="object 1754"/>
          <p:cNvSpPr/>
          <p:nvPr/>
        </p:nvSpPr>
        <p:spPr>
          <a:xfrm>
            <a:off x="7714149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5" name="object 1755"/>
          <p:cNvSpPr/>
          <p:nvPr/>
        </p:nvSpPr>
        <p:spPr>
          <a:xfrm>
            <a:off x="7761064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6" name="object 1756"/>
          <p:cNvSpPr/>
          <p:nvPr/>
        </p:nvSpPr>
        <p:spPr>
          <a:xfrm>
            <a:off x="783436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7" name="object 1757"/>
          <p:cNvSpPr/>
          <p:nvPr/>
        </p:nvSpPr>
        <p:spPr>
          <a:xfrm>
            <a:off x="7978043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8" name="object 1758"/>
          <p:cNvSpPr/>
          <p:nvPr/>
        </p:nvSpPr>
        <p:spPr>
          <a:xfrm>
            <a:off x="808360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59" name="object 1759"/>
          <p:cNvSpPr/>
          <p:nvPr/>
        </p:nvSpPr>
        <p:spPr>
          <a:xfrm>
            <a:off x="8253667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0" name="object 1760"/>
          <p:cNvSpPr/>
          <p:nvPr/>
        </p:nvSpPr>
        <p:spPr>
          <a:xfrm>
            <a:off x="8335767" y="424137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1" name="object 1761"/>
          <p:cNvSpPr/>
          <p:nvPr/>
        </p:nvSpPr>
        <p:spPr>
          <a:xfrm>
            <a:off x="8558612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2" name="object 1762"/>
          <p:cNvSpPr/>
          <p:nvPr/>
        </p:nvSpPr>
        <p:spPr>
          <a:xfrm>
            <a:off x="8646576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3" name="object 1763"/>
          <p:cNvSpPr/>
          <p:nvPr/>
        </p:nvSpPr>
        <p:spPr>
          <a:xfrm>
            <a:off x="8757998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4" name="object 1764"/>
          <p:cNvSpPr/>
          <p:nvPr/>
        </p:nvSpPr>
        <p:spPr>
          <a:xfrm>
            <a:off x="8775592" y="424137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5" name="object 1765"/>
          <p:cNvSpPr/>
          <p:nvPr/>
        </p:nvSpPr>
        <p:spPr>
          <a:xfrm>
            <a:off x="8851828" y="424137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6" name="object 1766"/>
          <p:cNvSpPr/>
          <p:nvPr/>
        </p:nvSpPr>
        <p:spPr>
          <a:xfrm>
            <a:off x="7283121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7" name="object 1767"/>
          <p:cNvSpPr/>
          <p:nvPr/>
        </p:nvSpPr>
        <p:spPr>
          <a:xfrm>
            <a:off x="7356425" y="424430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8" name="object 1768"/>
          <p:cNvSpPr/>
          <p:nvPr/>
        </p:nvSpPr>
        <p:spPr>
          <a:xfrm>
            <a:off x="7453186" y="424430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69" name="object 1769"/>
          <p:cNvSpPr/>
          <p:nvPr/>
        </p:nvSpPr>
        <p:spPr>
          <a:xfrm>
            <a:off x="754994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0" name="object 1770"/>
          <p:cNvSpPr/>
          <p:nvPr/>
        </p:nvSpPr>
        <p:spPr>
          <a:xfrm>
            <a:off x="75880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1" name="object 1771"/>
          <p:cNvSpPr/>
          <p:nvPr/>
        </p:nvSpPr>
        <p:spPr>
          <a:xfrm>
            <a:off x="7714149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2" name="object 1772"/>
          <p:cNvSpPr/>
          <p:nvPr/>
        </p:nvSpPr>
        <p:spPr>
          <a:xfrm>
            <a:off x="7761064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3" name="object 1773"/>
          <p:cNvSpPr/>
          <p:nvPr/>
        </p:nvSpPr>
        <p:spPr>
          <a:xfrm>
            <a:off x="78343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4" name="object 1774"/>
          <p:cNvSpPr/>
          <p:nvPr/>
        </p:nvSpPr>
        <p:spPr>
          <a:xfrm>
            <a:off x="7980976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5" name="object 1775"/>
          <p:cNvSpPr/>
          <p:nvPr/>
        </p:nvSpPr>
        <p:spPr>
          <a:xfrm>
            <a:off x="8083602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6" name="object 1776"/>
          <p:cNvSpPr/>
          <p:nvPr/>
        </p:nvSpPr>
        <p:spPr>
          <a:xfrm>
            <a:off x="8253667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7" name="object 1777"/>
          <p:cNvSpPr/>
          <p:nvPr/>
        </p:nvSpPr>
        <p:spPr>
          <a:xfrm>
            <a:off x="8335768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8" name="object 1778"/>
          <p:cNvSpPr/>
          <p:nvPr/>
        </p:nvSpPr>
        <p:spPr>
          <a:xfrm>
            <a:off x="8558612" y="424430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79" name="object 1779"/>
          <p:cNvSpPr/>
          <p:nvPr/>
        </p:nvSpPr>
        <p:spPr>
          <a:xfrm>
            <a:off x="8646576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0" name="object 1780"/>
          <p:cNvSpPr/>
          <p:nvPr/>
        </p:nvSpPr>
        <p:spPr>
          <a:xfrm>
            <a:off x="8757998" y="424430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1" name="object 1781"/>
          <p:cNvSpPr/>
          <p:nvPr/>
        </p:nvSpPr>
        <p:spPr>
          <a:xfrm>
            <a:off x="8775592" y="424430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2" name="object 1782"/>
          <p:cNvSpPr/>
          <p:nvPr/>
        </p:nvSpPr>
        <p:spPr>
          <a:xfrm>
            <a:off x="8851828" y="424430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3" name="object 1783"/>
          <p:cNvSpPr/>
          <p:nvPr/>
        </p:nvSpPr>
        <p:spPr>
          <a:xfrm>
            <a:off x="728018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4" name="object 1784"/>
          <p:cNvSpPr/>
          <p:nvPr/>
        </p:nvSpPr>
        <p:spPr>
          <a:xfrm>
            <a:off x="737108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5" name="object 1785"/>
          <p:cNvSpPr/>
          <p:nvPr/>
        </p:nvSpPr>
        <p:spPr>
          <a:xfrm>
            <a:off x="7456119" y="4247236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6" name="object 1786"/>
          <p:cNvSpPr/>
          <p:nvPr/>
        </p:nvSpPr>
        <p:spPr>
          <a:xfrm>
            <a:off x="754994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7" name="object 1787"/>
          <p:cNvSpPr/>
          <p:nvPr/>
        </p:nvSpPr>
        <p:spPr>
          <a:xfrm>
            <a:off x="7588066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8" name="object 1788"/>
          <p:cNvSpPr/>
          <p:nvPr/>
        </p:nvSpPr>
        <p:spPr>
          <a:xfrm>
            <a:off x="7714149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89" name="object 1789"/>
          <p:cNvSpPr/>
          <p:nvPr/>
        </p:nvSpPr>
        <p:spPr>
          <a:xfrm>
            <a:off x="7761064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0" name="object 1790"/>
          <p:cNvSpPr/>
          <p:nvPr/>
        </p:nvSpPr>
        <p:spPr>
          <a:xfrm>
            <a:off x="78343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1" name="object 1791"/>
          <p:cNvSpPr/>
          <p:nvPr/>
        </p:nvSpPr>
        <p:spPr>
          <a:xfrm>
            <a:off x="7980976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2" name="object 1792"/>
          <p:cNvSpPr/>
          <p:nvPr/>
        </p:nvSpPr>
        <p:spPr>
          <a:xfrm>
            <a:off x="8083602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3" name="object 1793"/>
          <p:cNvSpPr/>
          <p:nvPr/>
        </p:nvSpPr>
        <p:spPr>
          <a:xfrm>
            <a:off x="8253667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4" name="object 1794"/>
          <p:cNvSpPr/>
          <p:nvPr/>
        </p:nvSpPr>
        <p:spPr>
          <a:xfrm>
            <a:off x="8335768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5" name="object 1795"/>
          <p:cNvSpPr/>
          <p:nvPr/>
        </p:nvSpPr>
        <p:spPr>
          <a:xfrm>
            <a:off x="8558612" y="42472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6" name="object 1796"/>
          <p:cNvSpPr/>
          <p:nvPr/>
        </p:nvSpPr>
        <p:spPr>
          <a:xfrm>
            <a:off x="8646576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7" name="object 1797"/>
          <p:cNvSpPr/>
          <p:nvPr/>
        </p:nvSpPr>
        <p:spPr>
          <a:xfrm>
            <a:off x="8757998" y="42472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8" name="object 1798"/>
          <p:cNvSpPr/>
          <p:nvPr/>
        </p:nvSpPr>
        <p:spPr>
          <a:xfrm>
            <a:off x="8775592" y="424723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99" name="object 1799"/>
          <p:cNvSpPr/>
          <p:nvPr/>
        </p:nvSpPr>
        <p:spPr>
          <a:xfrm>
            <a:off x="8851828" y="42472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0" name="object 1800"/>
          <p:cNvSpPr/>
          <p:nvPr/>
        </p:nvSpPr>
        <p:spPr>
          <a:xfrm>
            <a:off x="7280188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1" name="object 1801"/>
          <p:cNvSpPr/>
          <p:nvPr/>
        </p:nvSpPr>
        <p:spPr>
          <a:xfrm>
            <a:off x="7459051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2" name="object 1802"/>
          <p:cNvSpPr/>
          <p:nvPr/>
        </p:nvSpPr>
        <p:spPr>
          <a:xfrm>
            <a:off x="754994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3" name="object 1803"/>
          <p:cNvSpPr/>
          <p:nvPr/>
        </p:nvSpPr>
        <p:spPr>
          <a:xfrm>
            <a:off x="7588066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4" name="object 1804"/>
          <p:cNvSpPr/>
          <p:nvPr/>
        </p:nvSpPr>
        <p:spPr>
          <a:xfrm>
            <a:off x="7714149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5" name="object 1805"/>
          <p:cNvSpPr/>
          <p:nvPr/>
        </p:nvSpPr>
        <p:spPr>
          <a:xfrm>
            <a:off x="7761064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6" name="object 1806"/>
          <p:cNvSpPr/>
          <p:nvPr/>
        </p:nvSpPr>
        <p:spPr>
          <a:xfrm>
            <a:off x="7831435" y="425016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7" name="object 1807"/>
          <p:cNvSpPr/>
          <p:nvPr/>
        </p:nvSpPr>
        <p:spPr>
          <a:xfrm>
            <a:off x="7980976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8" name="object 1808"/>
          <p:cNvSpPr/>
          <p:nvPr/>
        </p:nvSpPr>
        <p:spPr>
          <a:xfrm>
            <a:off x="808360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09" name="object 1809"/>
          <p:cNvSpPr/>
          <p:nvPr/>
        </p:nvSpPr>
        <p:spPr>
          <a:xfrm>
            <a:off x="8253667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0" name="object 1810"/>
          <p:cNvSpPr/>
          <p:nvPr/>
        </p:nvSpPr>
        <p:spPr>
          <a:xfrm>
            <a:off x="8335768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1" name="object 1811"/>
          <p:cNvSpPr/>
          <p:nvPr/>
        </p:nvSpPr>
        <p:spPr>
          <a:xfrm>
            <a:off x="8558612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2" name="object 1812"/>
          <p:cNvSpPr/>
          <p:nvPr/>
        </p:nvSpPr>
        <p:spPr>
          <a:xfrm>
            <a:off x="8643645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3" name="object 1813"/>
          <p:cNvSpPr/>
          <p:nvPr/>
        </p:nvSpPr>
        <p:spPr>
          <a:xfrm>
            <a:off x="8757998" y="425016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4" name="object 1814"/>
          <p:cNvSpPr/>
          <p:nvPr/>
        </p:nvSpPr>
        <p:spPr>
          <a:xfrm>
            <a:off x="8775592" y="425016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5" name="object 1815"/>
          <p:cNvSpPr/>
          <p:nvPr/>
        </p:nvSpPr>
        <p:spPr>
          <a:xfrm>
            <a:off x="8854760" y="425016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6" name="object 1816"/>
          <p:cNvSpPr/>
          <p:nvPr/>
        </p:nvSpPr>
        <p:spPr>
          <a:xfrm>
            <a:off x="727725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7" name="object 1817"/>
          <p:cNvSpPr/>
          <p:nvPr/>
        </p:nvSpPr>
        <p:spPr>
          <a:xfrm>
            <a:off x="7461982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8" name="object 1818"/>
          <p:cNvSpPr/>
          <p:nvPr/>
        </p:nvSpPr>
        <p:spPr>
          <a:xfrm>
            <a:off x="754994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19" name="object 1819"/>
          <p:cNvSpPr/>
          <p:nvPr/>
        </p:nvSpPr>
        <p:spPr>
          <a:xfrm>
            <a:off x="759099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0" name="object 1820"/>
          <p:cNvSpPr/>
          <p:nvPr/>
        </p:nvSpPr>
        <p:spPr>
          <a:xfrm>
            <a:off x="7714149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1" name="object 1821"/>
          <p:cNvSpPr/>
          <p:nvPr/>
        </p:nvSpPr>
        <p:spPr>
          <a:xfrm>
            <a:off x="7758131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2" name="object 1822"/>
          <p:cNvSpPr/>
          <p:nvPr/>
        </p:nvSpPr>
        <p:spPr>
          <a:xfrm>
            <a:off x="7831435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3" name="object 1823"/>
          <p:cNvSpPr/>
          <p:nvPr/>
        </p:nvSpPr>
        <p:spPr>
          <a:xfrm>
            <a:off x="7980976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4" name="object 1824"/>
          <p:cNvSpPr/>
          <p:nvPr/>
        </p:nvSpPr>
        <p:spPr>
          <a:xfrm>
            <a:off x="808360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5" name="object 1825"/>
          <p:cNvSpPr/>
          <p:nvPr/>
        </p:nvSpPr>
        <p:spPr>
          <a:xfrm>
            <a:off x="8253667" y="425310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6" name="object 1826"/>
          <p:cNvSpPr/>
          <p:nvPr/>
        </p:nvSpPr>
        <p:spPr>
          <a:xfrm>
            <a:off x="8335768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7" name="object 1827"/>
          <p:cNvSpPr/>
          <p:nvPr/>
        </p:nvSpPr>
        <p:spPr>
          <a:xfrm>
            <a:off x="8558612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8" name="object 1828"/>
          <p:cNvSpPr/>
          <p:nvPr/>
        </p:nvSpPr>
        <p:spPr>
          <a:xfrm>
            <a:off x="8643645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29" name="object 1829"/>
          <p:cNvSpPr/>
          <p:nvPr/>
        </p:nvSpPr>
        <p:spPr>
          <a:xfrm>
            <a:off x="8757998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0" name="object 1830"/>
          <p:cNvSpPr/>
          <p:nvPr/>
        </p:nvSpPr>
        <p:spPr>
          <a:xfrm>
            <a:off x="8775592" y="425310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1" name="object 1831"/>
          <p:cNvSpPr/>
          <p:nvPr/>
        </p:nvSpPr>
        <p:spPr>
          <a:xfrm>
            <a:off x="8854760" y="425310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2" name="object 1832"/>
          <p:cNvSpPr/>
          <p:nvPr/>
        </p:nvSpPr>
        <p:spPr>
          <a:xfrm>
            <a:off x="727432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3" name="object 1833"/>
          <p:cNvSpPr/>
          <p:nvPr/>
        </p:nvSpPr>
        <p:spPr>
          <a:xfrm>
            <a:off x="7464915" y="42560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4" name="object 1834"/>
          <p:cNvSpPr/>
          <p:nvPr/>
        </p:nvSpPr>
        <p:spPr>
          <a:xfrm>
            <a:off x="755288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5" name="object 1835"/>
          <p:cNvSpPr/>
          <p:nvPr/>
        </p:nvSpPr>
        <p:spPr>
          <a:xfrm>
            <a:off x="75909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6" name="object 1836"/>
          <p:cNvSpPr/>
          <p:nvPr/>
        </p:nvSpPr>
        <p:spPr>
          <a:xfrm>
            <a:off x="771414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7" name="object 1837"/>
          <p:cNvSpPr/>
          <p:nvPr/>
        </p:nvSpPr>
        <p:spPr>
          <a:xfrm>
            <a:off x="7758131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8" name="object 1838"/>
          <p:cNvSpPr/>
          <p:nvPr/>
        </p:nvSpPr>
        <p:spPr>
          <a:xfrm>
            <a:off x="7831435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39" name="object 1839"/>
          <p:cNvSpPr/>
          <p:nvPr/>
        </p:nvSpPr>
        <p:spPr>
          <a:xfrm>
            <a:off x="7980976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0" name="object 1840"/>
          <p:cNvSpPr/>
          <p:nvPr/>
        </p:nvSpPr>
        <p:spPr>
          <a:xfrm>
            <a:off x="8080670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1" name="object 1841"/>
          <p:cNvSpPr/>
          <p:nvPr/>
        </p:nvSpPr>
        <p:spPr>
          <a:xfrm>
            <a:off x="8256599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2" name="object 1842"/>
          <p:cNvSpPr/>
          <p:nvPr/>
        </p:nvSpPr>
        <p:spPr>
          <a:xfrm>
            <a:off x="8335768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3" name="object 1843"/>
          <p:cNvSpPr/>
          <p:nvPr/>
        </p:nvSpPr>
        <p:spPr>
          <a:xfrm>
            <a:off x="8561543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4" name="object 1844"/>
          <p:cNvSpPr/>
          <p:nvPr/>
        </p:nvSpPr>
        <p:spPr>
          <a:xfrm>
            <a:off x="8643645" y="42560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5" name="object 1845"/>
          <p:cNvSpPr/>
          <p:nvPr/>
        </p:nvSpPr>
        <p:spPr>
          <a:xfrm>
            <a:off x="8757998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6" name="object 1846"/>
          <p:cNvSpPr/>
          <p:nvPr/>
        </p:nvSpPr>
        <p:spPr>
          <a:xfrm>
            <a:off x="8775592" y="42560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7" name="object 1847"/>
          <p:cNvSpPr/>
          <p:nvPr/>
        </p:nvSpPr>
        <p:spPr>
          <a:xfrm>
            <a:off x="8854760" y="42560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8" name="object 1848"/>
          <p:cNvSpPr/>
          <p:nvPr/>
        </p:nvSpPr>
        <p:spPr>
          <a:xfrm>
            <a:off x="7271393" y="42589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49" name="object 1849"/>
          <p:cNvSpPr/>
          <p:nvPr/>
        </p:nvSpPr>
        <p:spPr>
          <a:xfrm>
            <a:off x="7315374" y="42589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0" name="object 1850"/>
          <p:cNvSpPr/>
          <p:nvPr/>
        </p:nvSpPr>
        <p:spPr>
          <a:xfrm>
            <a:off x="743266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1" name="object 1851"/>
          <p:cNvSpPr/>
          <p:nvPr/>
        </p:nvSpPr>
        <p:spPr>
          <a:xfrm>
            <a:off x="7464915" y="42589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2" name="object 1852"/>
          <p:cNvSpPr/>
          <p:nvPr/>
        </p:nvSpPr>
        <p:spPr>
          <a:xfrm>
            <a:off x="7552881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3" name="object 1853"/>
          <p:cNvSpPr/>
          <p:nvPr/>
        </p:nvSpPr>
        <p:spPr>
          <a:xfrm>
            <a:off x="75909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4" name="object 1854"/>
          <p:cNvSpPr/>
          <p:nvPr/>
        </p:nvSpPr>
        <p:spPr>
          <a:xfrm>
            <a:off x="771414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77551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7831435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7980976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8080670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256599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8335768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561544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8643645" y="42589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3" name="object 1863"/>
          <p:cNvSpPr/>
          <p:nvPr/>
        </p:nvSpPr>
        <p:spPr>
          <a:xfrm>
            <a:off x="8757998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4" name="object 1864"/>
          <p:cNvSpPr/>
          <p:nvPr/>
        </p:nvSpPr>
        <p:spPr>
          <a:xfrm>
            <a:off x="8775592" y="42589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5" name="object 1865"/>
          <p:cNvSpPr/>
          <p:nvPr/>
        </p:nvSpPr>
        <p:spPr>
          <a:xfrm>
            <a:off x="8854760" y="42589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7271393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7" name="object 1867"/>
          <p:cNvSpPr/>
          <p:nvPr/>
        </p:nvSpPr>
        <p:spPr>
          <a:xfrm>
            <a:off x="7312443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8" name="object 1868"/>
          <p:cNvSpPr/>
          <p:nvPr/>
        </p:nvSpPr>
        <p:spPr>
          <a:xfrm>
            <a:off x="7432662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69" name="object 1869"/>
          <p:cNvSpPr/>
          <p:nvPr/>
        </p:nvSpPr>
        <p:spPr>
          <a:xfrm>
            <a:off x="746784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0" name="object 1870"/>
          <p:cNvSpPr/>
          <p:nvPr/>
        </p:nvSpPr>
        <p:spPr>
          <a:xfrm>
            <a:off x="7552881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1" name="object 1871"/>
          <p:cNvSpPr/>
          <p:nvPr/>
        </p:nvSpPr>
        <p:spPr>
          <a:xfrm>
            <a:off x="75909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2" name="object 1872"/>
          <p:cNvSpPr/>
          <p:nvPr/>
        </p:nvSpPr>
        <p:spPr>
          <a:xfrm>
            <a:off x="771414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3" name="object 1873"/>
          <p:cNvSpPr/>
          <p:nvPr/>
        </p:nvSpPr>
        <p:spPr>
          <a:xfrm>
            <a:off x="7752267" y="42618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4" name="object 1874"/>
          <p:cNvSpPr/>
          <p:nvPr/>
        </p:nvSpPr>
        <p:spPr>
          <a:xfrm>
            <a:off x="7831435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5" name="object 1875"/>
          <p:cNvSpPr/>
          <p:nvPr/>
        </p:nvSpPr>
        <p:spPr>
          <a:xfrm>
            <a:off x="7983908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6" name="object 1876"/>
          <p:cNvSpPr/>
          <p:nvPr/>
        </p:nvSpPr>
        <p:spPr>
          <a:xfrm>
            <a:off x="8080670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7" name="object 1877"/>
          <p:cNvSpPr/>
          <p:nvPr/>
        </p:nvSpPr>
        <p:spPr>
          <a:xfrm>
            <a:off x="8256599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8" name="object 1878"/>
          <p:cNvSpPr/>
          <p:nvPr/>
        </p:nvSpPr>
        <p:spPr>
          <a:xfrm>
            <a:off x="8335768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79" name="object 1879"/>
          <p:cNvSpPr/>
          <p:nvPr/>
        </p:nvSpPr>
        <p:spPr>
          <a:xfrm>
            <a:off x="8561544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0" name="object 1880"/>
          <p:cNvSpPr/>
          <p:nvPr/>
        </p:nvSpPr>
        <p:spPr>
          <a:xfrm>
            <a:off x="8643645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1" name="object 1881"/>
          <p:cNvSpPr/>
          <p:nvPr/>
        </p:nvSpPr>
        <p:spPr>
          <a:xfrm>
            <a:off x="8755067" y="42618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2" name="object 1882"/>
          <p:cNvSpPr/>
          <p:nvPr/>
        </p:nvSpPr>
        <p:spPr>
          <a:xfrm>
            <a:off x="8775592" y="42618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3" name="object 1883"/>
          <p:cNvSpPr/>
          <p:nvPr/>
        </p:nvSpPr>
        <p:spPr>
          <a:xfrm>
            <a:off x="8854760" y="42618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4" name="object 1884"/>
          <p:cNvSpPr/>
          <p:nvPr/>
        </p:nvSpPr>
        <p:spPr>
          <a:xfrm>
            <a:off x="7265528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5" name="object 1885"/>
          <p:cNvSpPr/>
          <p:nvPr/>
        </p:nvSpPr>
        <p:spPr>
          <a:xfrm>
            <a:off x="7309511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6" name="object 1886"/>
          <p:cNvSpPr/>
          <p:nvPr/>
        </p:nvSpPr>
        <p:spPr>
          <a:xfrm>
            <a:off x="7432662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7" name="object 1887"/>
          <p:cNvSpPr/>
          <p:nvPr/>
        </p:nvSpPr>
        <p:spPr>
          <a:xfrm>
            <a:off x="747078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7552880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89" name="object 1889"/>
          <p:cNvSpPr/>
          <p:nvPr/>
        </p:nvSpPr>
        <p:spPr>
          <a:xfrm>
            <a:off x="7590998" y="426482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771414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1" name="object 1891"/>
          <p:cNvSpPr/>
          <p:nvPr/>
        </p:nvSpPr>
        <p:spPr>
          <a:xfrm>
            <a:off x="7743470" y="426482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7831435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3" name="object 1893"/>
          <p:cNvSpPr/>
          <p:nvPr/>
        </p:nvSpPr>
        <p:spPr>
          <a:xfrm>
            <a:off x="7983908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4" name="object 1894"/>
          <p:cNvSpPr/>
          <p:nvPr/>
        </p:nvSpPr>
        <p:spPr>
          <a:xfrm>
            <a:off x="8080670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5" name="object 1895"/>
          <p:cNvSpPr/>
          <p:nvPr/>
        </p:nvSpPr>
        <p:spPr>
          <a:xfrm>
            <a:off x="8256599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6" name="object 1896"/>
          <p:cNvSpPr/>
          <p:nvPr/>
        </p:nvSpPr>
        <p:spPr>
          <a:xfrm>
            <a:off x="8335768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7" name="object 1897"/>
          <p:cNvSpPr/>
          <p:nvPr/>
        </p:nvSpPr>
        <p:spPr>
          <a:xfrm>
            <a:off x="8561544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8" name="object 1898"/>
          <p:cNvSpPr/>
          <p:nvPr/>
        </p:nvSpPr>
        <p:spPr>
          <a:xfrm>
            <a:off x="8643645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99" name="object 1899"/>
          <p:cNvSpPr/>
          <p:nvPr/>
        </p:nvSpPr>
        <p:spPr>
          <a:xfrm>
            <a:off x="8755067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0" name="object 1900"/>
          <p:cNvSpPr/>
          <p:nvPr/>
        </p:nvSpPr>
        <p:spPr>
          <a:xfrm>
            <a:off x="8772659" y="426482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1" name="object 1901"/>
          <p:cNvSpPr/>
          <p:nvPr/>
        </p:nvSpPr>
        <p:spPr>
          <a:xfrm>
            <a:off x="8854760" y="426482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2" name="object 1902"/>
          <p:cNvSpPr/>
          <p:nvPr/>
        </p:nvSpPr>
        <p:spPr>
          <a:xfrm>
            <a:off x="7265528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3" name="object 1903"/>
          <p:cNvSpPr/>
          <p:nvPr/>
        </p:nvSpPr>
        <p:spPr>
          <a:xfrm>
            <a:off x="7309511" y="426776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4" name="object 1904"/>
          <p:cNvSpPr/>
          <p:nvPr/>
        </p:nvSpPr>
        <p:spPr>
          <a:xfrm>
            <a:off x="7432662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5" name="object 1905"/>
          <p:cNvSpPr/>
          <p:nvPr/>
        </p:nvSpPr>
        <p:spPr>
          <a:xfrm>
            <a:off x="7473711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6" name="object 1906"/>
          <p:cNvSpPr/>
          <p:nvPr/>
        </p:nvSpPr>
        <p:spPr>
          <a:xfrm>
            <a:off x="7555812" y="426776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7" name="object 1907"/>
          <p:cNvSpPr/>
          <p:nvPr/>
        </p:nvSpPr>
        <p:spPr>
          <a:xfrm>
            <a:off x="7585133" y="426776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8" name="object 1908"/>
          <p:cNvSpPr/>
          <p:nvPr/>
        </p:nvSpPr>
        <p:spPr>
          <a:xfrm>
            <a:off x="7714149" y="426776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09" name="object 1909"/>
          <p:cNvSpPr/>
          <p:nvPr/>
        </p:nvSpPr>
        <p:spPr>
          <a:xfrm>
            <a:off x="7831435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0" name="object 1910"/>
          <p:cNvSpPr/>
          <p:nvPr/>
        </p:nvSpPr>
        <p:spPr>
          <a:xfrm>
            <a:off x="7983908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1" name="object 1911"/>
          <p:cNvSpPr/>
          <p:nvPr/>
        </p:nvSpPr>
        <p:spPr>
          <a:xfrm>
            <a:off x="8080670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2" name="object 1912"/>
          <p:cNvSpPr/>
          <p:nvPr/>
        </p:nvSpPr>
        <p:spPr>
          <a:xfrm>
            <a:off x="8256599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3" name="object 1913"/>
          <p:cNvSpPr/>
          <p:nvPr/>
        </p:nvSpPr>
        <p:spPr>
          <a:xfrm>
            <a:off x="8335768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4" name="object 1914"/>
          <p:cNvSpPr/>
          <p:nvPr/>
        </p:nvSpPr>
        <p:spPr>
          <a:xfrm>
            <a:off x="8561544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5" name="object 1915"/>
          <p:cNvSpPr/>
          <p:nvPr/>
        </p:nvSpPr>
        <p:spPr>
          <a:xfrm>
            <a:off x="8643645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6" name="object 1916"/>
          <p:cNvSpPr/>
          <p:nvPr/>
        </p:nvSpPr>
        <p:spPr>
          <a:xfrm>
            <a:off x="8755067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7" name="object 1917"/>
          <p:cNvSpPr/>
          <p:nvPr/>
        </p:nvSpPr>
        <p:spPr>
          <a:xfrm>
            <a:off x="8772659" y="426776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8" name="object 1918"/>
          <p:cNvSpPr/>
          <p:nvPr/>
        </p:nvSpPr>
        <p:spPr>
          <a:xfrm>
            <a:off x="8854760" y="426776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19" name="object 1919"/>
          <p:cNvSpPr/>
          <p:nvPr/>
        </p:nvSpPr>
        <p:spPr>
          <a:xfrm>
            <a:off x="726552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0" name="object 1920"/>
          <p:cNvSpPr/>
          <p:nvPr/>
        </p:nvSpPr>
        <p:spPr>
          <a:xfrm>
            <a:off x="7306578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1" name="object 1921"/>
          <p:cNvSpPr/>
          <p:nvPr/>
        </p:nvSpPr>
        <p:spPr>
          <a:xfrm>
            <a:off x="7432662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2" name="object 1922"/>
          <p:cNvSpPr/>
          <p:nvPr/>
        </p:nvSpPr>
        <p:spPr>
          <a:xfrm>
            <a:off x="7473711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3" name="object 1923"/>
          <p:cNvSpPr/>
          <p:nvPr/>
        </p:nvSpPr>
        <p:spPr>
          <a:xfrm>
            <a:off x="7555813" y="4270693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4" name="object 1924"/>
          <p:cNvSpPr/>
          <p:nvPr/>
        </p:nvSpPr>
        <p:spPr>
          <a:xfrm>
            <a:off x="7714149" y="427069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5" name="object 1925"/>
          <p:cNvSpPr/>
          <p:nvPr/>
        </p:nvSpPr>
        <p:spPr>
          <a:xfrm>
            <a:off x="7828503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6" name="object 1926"/>
          <p:cNvSpPr/>
          <p:nvPr/>
        </p:nvSpPr>
        <p:spPr>
          <a:xfrm>
            <a:off x="7983908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7" name="object 1927"/>
          <p:cNvSpPr/>
          <p:nvPr/>
        </p:nvSpPr>
        <p:spPr>
          <a:xfrm>
            <a:off x="8080670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8" name="object 1928"/>
          <p:cNvSpPr/>
          <p:nvPr/>
        </p:nvSpPr>
        <p:spPr>
          <a:xfrm>
            <a:off x="8256599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29" name="object 1929"/>
          <p:cNvSpPr/>
          <p:nvPr/>
        </p:nvSpPr>
        <p:spPr>
          <a:xfrm>
            <a:off x="8335768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0" name="object 1930"/>
          <p:cNvSpPr/>
          <p:nvPr/>
        </p:nvSpPr>
        <p:spPr>
          <a:xfrm>
            <a:off x="8561544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1" name="object 1931"/>
          <p:cNvSpPr/>
          <p:nvPr/>
        </p:nvSpPr>
        <p:spPr>
          <a:xfrm>
            <a:off x="8640713" y="42706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2" name="object 1932"/>
          <p:cNvSpPr/>
          <p:nvPr/>
        </p:nvSpPr>
        <p:spPr>
          <a:xfrm>
            <a:off x="8755067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3" name="object 1933"/>
          <p:cNvSpPr/>
          <p:nvPr/>
        </p:nvSpPr>
        <p:spPr>
          <a:xfrm>
            <a:off x="8772659" y="42706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4" name="object 1934"/>
          <p:cNvSpPr/>
          <p:nvPr/>
        </p:nvSpPr>
        <p:spPr>
          <a:xfrm>
            <a:off x="8854759" y="42706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5" name="object 1935"/>
          <p:cNvSpPr/>
          <p:nvPr/>
        </p:nvSpPr>
        <p:spPr>
          <a:xfrm>
            <a:off x="7262596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6" name="object 1936"/>
          <p:cNvSpPr/>
          <p:nvPr/>
        </p:nvSpPr>
        <p:spPr>
          <a:xfrm>
            <a:off x="7306578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7" name="object 1937"/>
          <p:cNvSpPr/>
          <p:nvPr/>
        </p:nvSpPr>
        <p:spPr>
          <a:xfrm>
            <a:off x="743559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8" name="object 1938"/>
          <p:cNvSpPr/>
          <p:nvPr/>
        </p:nvSpPr>
        <p:spPr>
          <a:xfrm>
            <a:off x="7473712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39" name="object 1939"/>
          <p:cNvSpPr/>
          <p:nvPr/>
        </p:nvSpPr>
        <p:spPr>
          <a:xfrm>
            <a:off x="7558744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0" name="object 1940"/>
          <p:cNvSpPr/>
          <p:nvPr/>
        </p:nvSpPr>
        <p:spPr>
          <a:xfrm>
            <a:off x="7614456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1" name="object 1941"/>
          <p:cNvSpPr/>
          <p:nvPr/>
        </p:nvSpPr>
        <p:spPr>
          <a:xfrm>
            <a:off x="7705352" y="427362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2" name="object 1942"/>
          <p:cNvSpPr/>
          <p:nvPr/>
        </p:nvSpPr>
        <p:spPr>
          <a:xfrm>
            <a:off x="7714149" y="427362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3" name="object 1943"/>
          <p:cNvSpPr/>
          <p:nvPr/>
        </p:nvSpPr>
        <p:spPr>
          <a:xfrm>
            <a:off x="7828503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4" name="object 1944"/>
          <p:cNvSpPr/>
          <p:nvPr/>
        </p:nvSpPr>
        <p:spPr>
          <a:xfrm>
            <a:off x="7904739" y="427362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5" name="object 1945"/>
          <p:cNvSpPr/>
          <p:nvPr/>
        </p:nvSpPr>
        <p:spPr>
          <a:xfrm>
            <a:off x="7983908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6" name="object 1946"/>
          <p:cNvSpPr/>
          <p:nvPr/>
        </p:nvSpPr>
        <p:spPr>
          <a:xfrm>
            <a:off x="8080670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7" name="object 1947"/>
          <p:cNvSpPr/>
          <p:nvPr/>
        </p:nvSpPr>
        <p:spPr>
          <a:xfrm>
            <a:off x="8256599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8" name="object 1948"/>
          <p:cNvSpPr/>
          <p:nvPr/>
        </p:nvSpPr>
        <p:spPr>
          <a:xfrm>
            <a:off x="8335768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49" name="object 1949"/>
          <p:cNvSpPr/>
          <p:nvPr/>
        </p:nvSpPr>
        <p:spPr>
          <a:xfrm>
            <a:off x="8561544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0" name="object 1950"/>
          <p:cNvSpPr/>
          <p:nvPr/>
        </p:nvSpPr>
        <p:spPr>
          <a:xfrm>
            <a:off x="8640713" y="427362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1" name="object 1951"/>
          <p:cNvSpPr/>
          <p:nvPr/>
        </p:nvSpPr>
        <p:spPr>
          <a:xfrm>
            <a:off x="8755067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2" name="object 1952"/>
          <p:cNvSpPr/>
          <p:nvPr/>
        </p:nvSpPr>
        <p:spPr>
          <a:xfrm>
            <a:off x="8772659" y="427362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3" name="object 1953"/>
          <p:cNvSpPr/>
          <p:nvPr/>
        </p:nvSpPr>
        <p:spPr>
          <a:xfrm>
            <a:off x="8854759" y="427362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4" name="object 1954"/>
          <p:cNvSpPr/>
          <p:nvPr/>
        </p:nvSpPr>
        <p:spPr>
          <a:xfrm>
            <a:off x="726259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5" name="object 1955"/>
          <p:cNvSpPr/>
          <p:nvPr/>
        </p:nvSpPr>
        <p:spPr>
          <a:xfrm>
            <a:off x="7303646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6" name="object 1956"/>
          <p:cNvSpPr/>
          <p:nvPr/>
        </p:nvSpPr>
        <p:spPr>
          <a:xfrm>
            <a:off x="743559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7" name="object 1957"/>
          <p:cNvSpPr/>
          <p:nvPr/>
        </p:nvSpPr>
        <p:spPr>
          <a:xfrm>
            <a:off x="7476644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7558744" y="427655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59" name="object 1959"/>
          <p:cNvSpPr/>
          <p:nvPr/>
        </p:nvSpPr>
        <p:spPr>
          <a:xfrm>
            <a:off x="7611523" y="427655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7699489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1" name="object 1961"/>
          <p:cNvSpPr/>
          <p:nvPr/>
        </p:nvSpPr>
        <p:spPr>
          <a:xfrm>
            <a:off x="7714149" y="427655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77522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3" name="object 1963"/>
          <p:cNvSpPr/>
          <p:nvPr/>
        </p:nvSpPr>
        <p:spPr>
          <a:xfrm>
            <a:off x="7828503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7901807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5" name="object 1965"/>
          <p:cNvSpPr/>
          <p:nvPr/>
        </p:nvSpPr>
        <p:spPr>
          <a:xfrm>
            <a:off x="7983908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8080670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7" name="object 1967"/>
          <p:cNvSpPr/>
          <p:nvPr/>
        </p:nvSpPr>
        <p:spPr>
          <a:xfrm>
            <a:off x="8256599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8335768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69" name="object 1969"/>
          <p:cNvSpPr/>
          <p:nvPr/>
        </p:nvSpPr>
        <p:spPr>
          <a:xfrm>
            <a:off x="8561544" y="427655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8640712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1" name="object 1971"/>
          <p:cNvSpPr/>
          <p:nvPr/>
        </p:nvSpPr>
        <p:spPr>
          <a:xfrm>
            <a:off x="8755067" y="427655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8772659" y="427655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3" name="object 1973"/>
          <p:cNvSpPr/>
          <p:nvPr/>
        </p:nvSpPr>
        <p:spPr>
          <a:xfrm>
            <a:off x="8854759" y="427655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726259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5" name="object 1975"/>
          <p:cNvSpPr/>
          <p:nvPr/>
        </p:nvSpPr>
        <p:spPr>
          <a:xfrm>
            <a:off x="7303646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7438526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7" name="object 1977"/>
          <p:cNvSpPr/>
          <p:nvPr/>
        </p:nvSpPr>
        <p:spPr>
          <a:xfrm>
            <a:off x="74766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7558744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79" name="object 1979"/>
          <p:cNvSpPr/>
          <p:nvPr/>
        </p:nvSpPr>
        <p:spPr>
          <a:xfrm>
            <a:off x="757047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759686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1" name="object 1981"/>
          <p:cNvSpPr/>
          <p:nvPr/>
        </p:nvSpPr>
        <p:spPr>
          <a:xfrm>
            <a:off x="7611523" y="4279489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7714149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3" name="object 1983"/>
          <p:cNvSpPr/>
          <p:nvPr/>
        </p:nvSpPr>
        <p:spPr>
          <a:xfrm>
            <a:off x="775519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7828503" y="427948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5" name="object 1985"/>
          <p:cNvSpPr/>
          <p:nvPr/>
        </p:nvSpPr>
        <p:spPr>
          <a:xfrm>
            <a:off x="7901807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7983908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7" name="object 1987"/>
          <p:cNvSpPr/>
          <p:nvPr/>
        </p:nvSpPr>
        <p:spPr>
          <a:xfrm>
            <a:off x="8080670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8256599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89" name="object 1989"/>
          <p:cNvSpPr/>
          <p:nvPr/>
        </p:nvSpPr>
        <p:spPr>
          <a:xfrm>
            <a:off x="8335768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8561544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1" name="object 1991"/>
          <p:cNvSpPr/>
          <p:nvPr/>
        </p:nvSpPr>
        <p:spPr>
          <a:xfrm>
            <a:off x="8640712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8755067" y="427948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3" name="object 1993"/>
          <p:cNvSpPr/>
          <p:nvPr/>
        </p:nvSpPr>
        <p:spPr>
          <a:xfrm>
            <a:off x="8772659" y="427948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8857692" y="427948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5" name="object 1995"/>
          <p:cNvSpPr/>
          <p:nvPr/>
        </p:nvSpPr>
        <p:spPr>
          <a:xfrm>
            <a:off x="725966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7300714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7" name="object 1997"/>
          <p:cNvSpPr/>
          <p:nvPr/>
        </p:nvSpPr>
        <p:spPr>
          <a:xfrm>
            <a:off x="7438526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74766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999" name="object 1999"/>
          <p:cNvSpPr/>
          <p:nvPr/>
        </p:nvSpPr>
        <p:spPr>
          <a:xfrm>
            <a:off x="7558744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759686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1" name="object 2001"/>
          <p:cNvSpPr/>
          <p:nvPr/>
        </p:nvSpPr>
        <p:spPr>
          <a:xfrm>
            <a:off x="7611523" y="4282422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771414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3" name="object 2003"/>
          <p:cNvSpPr/>
          <p:nvPr/>
        </p:nvSpPr>
        <p:spPr>
          <a:xfrm>
            <a:off x="775519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7828503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5" name="object 2005"/>
          <p:cNvSpPr/>
          <p:nvPr/>
        </p:nvSpPr>
        <p:spPr>
          <a:xfrm>
            <a:off x="7901807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798390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7" name="object 2007"/>
          <p:cNvSpPr/>
          <p:nvPr/>
        </p:nvSpPr>
        <p:spPr>
          <a:xfrm>
            <a:off x="8080670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8256598" y="42824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09" name="object 2009"/>
          <p:cNvSpPr/>
          <p:nvPr/>
        </p:nvSpPr>
        <p:spPr>
          <a:xfrm>
            <a:off x="8335768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8561544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1" name="object 2011"/>
          <p:cNvSpPr/>
          <p:nvPr/>
        </p:nvSpPr>
        <p:spPr>
          <a:xfrm>
            <a:off x="8640712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8755067" y="42824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3" name="object 2013"/>
          <p:cNvSpPr/>
          <p:nvPr/>
        </p:nvSpPr>
        <p:spPr>
          <a:xfrm>
            <a:off x="8772659" y="42824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8857692" y="42824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5" name="object 2015"/>
          <p:cNvSpPr/>
          <p:nvPr/>
        </p:nvSpPr>
        <p:spPr>
          <a:xfrm>
            <a:off x="725966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7300714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7" name="object 2017"/>
          <p:cNvSpPr/>
          <p:nvPr/>
        </p:nvSpPr>
        <p:spPr>
          <a:xfrm>
            <a:off x="7438525" y="42853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7479576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19" name="object 2019"/>
          <p:cNvSpPr/>
          <p:nvPr/>
        </p:nvSpPr>
        <p:spPr>
          <a:xfrm>
            <a:off x="7558744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759686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1" name="object 2021"/>
          <p:cNvSpPr/>
          <p:nvPr/>
        </p:nvSpPr>
        <p:spPr>
          <a:xfrm>
            <a:off x="7620319" y="4285354"/>
            <a:ext cx="87965" cy="0"/>
          </a:xfrm>
          <a:custGeom>
            <a:avLst/>
            <a:gdLst/>
            <a:ahLst/>
            <a:cxnLst/>
            <a:rect l="l" t="t" r="r" b="b"/>
            <a:pathLst>
              <a:path w="137159">
                <a:moveTo>
                  <a:pt x="0" y="0"/>
                </a:moveTo>
                <a:lnTo>
                  <a:pt x="13716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771414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3" name="object 2023"/>
          <p:cNvSpPr/>
          <p:nvPr/>
        </p:nvSpPr>
        <p:spPr>
          <a:xfrm>
            <a:off x="775519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7828503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5" name="object 2025"/>
          <p:cNvSpPr/>
          <p:nvPr/>
        </p:nvSpPr>
        <p:spPr>
          <a:xfrm>
            <a:off x="7901807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798390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7" name="object 2027"/>
          <p:cNvSpPr/>
          <p:nvPr/>
        </p:nvSpPr>
        <p:spPr>
          <a:xfrm>
            <a:off x="8080670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8259531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29" name="object 2029"/>
          <p:cNvSpPr/>
          <p:nvPr/>
        </p:nvSpPr>
        <p:spPr>
          <a:xfrm>
            <a:off x="8335768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8561544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1" name="object 2031"/>
          <p:cNvSpPr/>
          <p:nvPr/>
        </p:nvSpPr>
        <p:spPr>
          <a:xfrm>
            <a:off x="8640712" y="42853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8755067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3" name="object 2033"/>
          <p:cNvSpPr/>
          <p:nvPr/>
        </p:nvSpPr>
        <p:spPr>
          <a:xfrm>
            <a:off x="8772659" y="42853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8857692" y="42853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5" name="object 2035"/>
          <p:cNvSpPr/>
          <p:nvPr/>
        </p:nvSpPr>
        <p:spPr>
          <a:xfrm>
            <a:off x="725966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7297782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7" name="object 2037"/>
          <p:cNvSpPr/>
          <p:nvPr/>
        </p:nvSpPr>
        <p:spPr>
          <a:xfrm>
            <a:off x="7441458" y="428828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74795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39" name="object 2039"/>
          <p:cNvSpPr/>
          <p:nvPr/>
        </p:nvSpPr>
        <p:spPr>
          <a:xfrm>
            <a:off x="7561676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7590999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1" name="object 2041"/>
          <p:cNvSpPr/>
          <p:nvPr/>
        </p:nvSpPr>
        <p:spPr>
          <a:xfrm>
            <a:off x="7714149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775226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3" name="object 2043"/>
          <p:cNvSpPr/>
          <p:nvPr/>
        </p:nvSpPr>
        <p:spPr>
          <a:xfrm>
            <a:off x="7828503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7901807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5" name="object 2045"/>
          <p:cNvSpPr/>
          <p:nvPr/>
        </p:nvSpPr>
        <p:spPr>
          <a:xfrm>
            <a:off x="7986840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8077737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7" name="object 2047"/>
          <p:cNvSpPr/>
          <p:nvPr/>
        </p:nvSpPr>
        <p:spPr>
          <a:xfrm>
            <a:off x="8259531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8335768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49" name="object 2049"/>
          <p:cNvSpPr/>
          <p:nvPr/>
        </p:nvSpPr>
        <p:spPr>
          <a:xfrm>
            <a:off x="8561544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8640712" y="428828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1" name="object 2051"/>
          <p:cNvSpPr/>
          <p:nvPr/>
        </p:nvSpPr>
        <p:spPr>
          <a:xfrm>
            <a:off x="8755067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8772659" y="428828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3" name="object 2053"/>
          <p:cNvSpPr/>
          <p:nvPr/>
        </p:nvSpPr>
        <p:spPr>
          <a:xfrm>
            <a:off x="8857692" y="428828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725966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5" name="object 2055"/>
          <p:cNvSpPr/>
          <p:nvPr/>
        </p:nvSpPr>
        <p:spPr>
          <a:xfrm>
            <a:off x="7297782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744439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7" name="object 2057"/>
          <p:cNvSpPr/>
          <p:nvPr/>
        </p:nvSpPr>
        <p:spPr>
          <a:xfrm>
            <a:off x="747957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7561676" y="429121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59" name="object 2059"/>
          <p:cNvSpPr/>
          <p:nvPr/>
        </p:nvSpPr>
        <p:spPr>
          <a:xfrm>
            <a:off x="7579270" y="429121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7714149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1" name="object 2061"/>
          <p:cNvSpPr/>
          <p:nvPr/>
        </p:nvSpPr>
        <p:spPr>
          <a:xfrm>
            <a:off x="77464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7828503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3" name="object 2063"/>
          <p:cNvSpPr/>
          <p:nvPr/>
        </p:nvSpPr>
        <p:spPr>
          <a:xfrm>
            <a:off x="7901807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7986840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5" name="object 2065"/>
          <p:cNvSpPr/>
          <p:nvPr/>
        </p:nvSpPr>
        <p:spPr>
          <a:xfrm>
            <a:off x="8080669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8259531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7" name="object 2067"/>
          <p:cNvSpPr/>
          <p:nvPr/>
        </p:nvSpPr>
        <p:spPr>
          <a:xfrm>
            <a:off x="8335768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8561544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69" name="object 2069"/>
          <p:cNvSpPr/>
          <p:nvPr/>
        </p:nvSpPr>
        <p:spPr>
          <a:xfrm>
            <a:off x="8640712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8755067" y="429121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1" name="object 2071"/>
          <p:cNvSpPr/>
          <p:nvPr/>
        </p:nvSpPr>
        <p:spPr>
          <a:xfrm>
            <a:off x="8769727" y="429121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8857692" y="429121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3" name="object 2073"/>
          <p:cNvSpPr/>
          <p:nvPr/>
        </p:nvSpPr>
        <p:spPr>
          <a:xfrm>
            <a:off x="725966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729778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5" name="object 2075"/>
          <p:cNvSpPr/>
          <p:nvPr/>
        </p:nvSpPr>
        <p:spPr>
          <a:xfrm>
            <a:off x="744439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747957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7" name="object 2077"/>
          <p:cNvSpPr/>
          <p:nvPr/>
        </p:nvSpPr>
        <p:spPr>
          <a:xfrm>
            <a:off x="7564609" y="4294150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7717081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79" name="object 2079"/>
          <p:cNvSpPr/>
          <p:nvPr/>
        </p:nvSpPr>
        <p:spPr>
          <a:xfrm>
            <a:off x="7740538" y="429415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7828503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1" name="object 2081"/>
          <p:cNvSpPr/>
          <p:nvPr/>
        </p:nvSpPr>
        <p:spPr>
          <a:xfrm>
            <a:off x="7901807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7986840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3" name="object 2083"/>
          <p:cNvSpPr/>
          <p:nvPr/>
        </p:nvSpPr>
        <p:spPr>
          <a:xfrm>
            <a:off x="807773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8259531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5" name="object 2085"/>
          <p:cNvSpPr/>
          <p:nvPr/>
        </p:nvSpPr>
        <p:spPr>
          <a:xfrm>
            <a:off x="8335768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8561544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7" name="object 2087"/>
          <p:cNvSpPr/>
          <p:nvPr/>
        </p:nvSpPr>
        <p:spPr>
          <a:xfrm>
            <a:off x="8640712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8752134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89" name="object 2089"/>
          <p:cNvSpPr/>
          <p:nvPr/>
        </p:nvSpPr>
        <p:spPr>
          <a:xfrm>
            <a:off x="8769727" y="42941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8857692" y="42941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1" name="object 2091"/>
          <p:cNvSpPr/>
          <p:nvPr/>
        </p:nvSpPr>
        <p:spPr>
          <a:xfrm>
            <a:off x="7256731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729485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3" name="object 2093"/>
          <p:cNvSpPr/>
          <p:nvPr/>
        </p:nvSpPr>
        <p:spPr>
          <a:xfrm>
            <a:off x="7444390" y="42970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747957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5" name="object 2095"/>
          <p:cNvSpPr/>
          <p:nvPr/>
        </p:nvSpPr>
        <p:spPr>
          <a:xfrm>
            <a:off x="7570473" y="4297083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7720013" y="429708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7" name="object 2097"/>
          <p:cNvSpPr/>
          <p:nvPr/>
        </p:nvSpPr>
        <p:spPr>
          <a:xfrm>
            <a:off x="7828503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7901807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99" name="object 2099"/>
          <p:cNvSpPr/>
          <p:nvPr/>
        </p:nvSpPr>
        <p:spPr>
          <a:xfrm>
            <a:off x="7986840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807773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1" name="object 2101"/>
          <p:cNvSpPr/>
          <p:nvPr/>
        </p:nvSpPr>
        <p:spPr>
          <a:xfrm>
            <a:off x="8259531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8335768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3" name="object 2103"/>
          <p:cNvSpPr/>
          <p:nvPr/>
        </p:nvSpPr>
        <p:spPr>
          <a:xfrm>
            <a:off x="8561543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8640712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5" name="object 2105"/>
          <p:cNvSpPr/>
          <p:nvPr/>
        </p:nvSpPr>
        <p:spPr>
          <a:xfrm>
            <a:off x="8752134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8769727" y="42970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7" name="object 2107"/>
          <p:cNvSpPr/>
          <p:nvPr/>
        </p:nvSpPr>
        <p:spPr>
          <a:xfrm>
            <a:off x="8857692" y="42970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7256731" y="43000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09" name="object 2109"/>
          <p:cNvSpPr/>
          <p:nvPr/>
        </p:nvSpPr>
        <p:spPr>
          <a:xfrm>
            <a:off x="7294850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744732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1" name="object 2111"/>
          <p:cNvSpPr/>
          <p:nvPr/>
        </p:nvSpPr>
        <p:spPr>
          <a:xfrm>
            <a:off x="747957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7576338" y="43000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3" name="object 2113"/>
          <p:cNvSpPr/>
          <p:nvPr/>
        </p:nvSpPr>
        <p:spPr>
          <a:xfrm>
            <a:off x="7722945" y="430001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7828503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5" name="object 2115"/>
          <p:cNvSpPr/>
          <p:nvPr/>
        </p:nvSpPr>
        <p:spPr>
          <a:xfrm>
            <a:off x="7901807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7986840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7" name="object 2117"/>
          <p:cNvSpPr/>
          <p:nvPr/>
        </p:nvSpPr>
        <p:spPr>
          <a:xfrm>
            <a:off x="807773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8259531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19" name="object 2119"/>
          <p:cNvSpPr/>
          <p:nvPr/>
        </p:nvSpPr>
        <p:spPr>
          <a:xfrm>
            <a:off x="8335768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855861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1" name="object 2121"/>
          <p:cNvSpPr/>
          <p:nvPr/>
        </p:nvSpPr>
        <p:spPr>
          <a:xfrm>
            <a:off x="8640712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8752134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3" name="object 2123"/>
          <p:cNvSpPr/>
          <p:nvPr/>
        </p:nvSpPr>
        <p:spPr>
          <a:xfrm>
            <a:off x="8769727" y="43000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8857692" y="43000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5" name="object 2125"/>
          <p:cNvSpPr/>
          <p:nvPr/>
        </p:nvSpPr>
        <p:spPr>
          <a:xfrm>
            <a:off x="7256731" y="430294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7294850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7" name="object 2127"/>
          <p:cNvSpPr/>
          <p:nvPr/>
        </p:nvSpPr>
        <p:spPr>
          <a:xfrm>
            <a:off x="744732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747957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29" name="object 2129"/>
          <p:cNvSpPr/>
          <p:nvPr/>
        </p:nvSpPr>
        <p:spPr>
          <a:xfrm>
            <a:off x="7737606" y="4302946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7828503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1" name="object 2131"/>
          <p:cNvSpPr/>
          <p:nvPr/>
        </p:nvSpPr>
        <p:spPr>
          <a:xfrm>
            <a:off x="7901807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2" name="object 2132"/>
          <p:cNvSpPr/>
          <p:nvPr/>
        </p:nvSpPr>
        <p:spPr>
          <a:xfrm>
            <a:off x="7986840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807773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4" name="object 2134"/>
          <p:cNvSpPr/>
          <p:nvPr/>
        </p:nvSpPr>
        <p:spPr>
          <a:xfrm>
            <a:off x="8259531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8335768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6" name="object 2136"/>
          <p:cNvSpPr/>
          <p:nvPr/>
        </p:nvSpPr>
        <p:spPr>
          <a:xfrm>
            <a:off x="855861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8640712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8" name="object 2138"/>
          <p:cNvSpPr/>
          <p:nvPr/>
        </p:nvSpPr>
        <p:spPr>
          <a:xfrm>
            <a:off x="8752134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8769727" y="430294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0" name="object 2140"/>
          <p:cNvSpPr/>
          <p:nvPr/>
        </p:nvSpPr>
        <p:spPr>
          <a:xfrm>
            <a:off x="8857692" y="430294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7259664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2" name="object 2142"/>
          <p:cNvSpPr/>
          <p:nvPr/>
        </p:nvSpPr>
        <p:spPr>
          <a:xfrm>
            <a:off x="7294850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7447322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4" name="object 2144"/>
          <p:cNvSpPr/>
          <p:nvPr/>
        </p:nvSpPr>
        <p:spPr>
          <a:xfrm>
            <a:off x="7479576" y="43058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7564609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6" name="object 2146"/>
          <p:cNvSpPr/>
          <p:nvPr/>
        </p:nvSpPr>
        <p:spPr>
          <a:xfrm>
            <a:off x="7828503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7901807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8" name="object 2148"/>
          <p:cNvSpPr/>
          <p:nvPr/>
        </p:nvSpPr>
        <p:spPr>
          <a:xfrm>
            <a:off x="7986840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807773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0" name="object 2150"/>
          <p:cNvSpPr/>
          <p:nvPr/>
        </p:nvSpPr>
        <p:spPr>
          <a:xfrm>
            <a:off x="8259531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8335768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2" name="object 2152"/>
          <p:cNvSpPr/>
          <p:nvPr/>
        </p:nvSpPr>
        <p:spPr>
          <a:xfrm>
            <a:off x="855861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8640712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4" name="object 2154"/>
          <p:cNvSpPr/>
          <p:nvPr/>
        </p:nvSpPr>
        <p:spPr>
          <a:xfrm>
            <a:off x="8752134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8769727" y="43058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6" name="object 2156"/>
          <p:cNvSpPr/>
          <p:nvPr/>
        </p:nvSpPr>
        <p:spPr>
          <a:xfrm>
            <a:off x="8857692" y="43058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725966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8" name="object 2158"/>
          <p:cNvSpPr/>
          <p:nvPr/>
        </p:nvSpPr>
        <p:spPr>
          <a:xfrm>
            <a:off x="729485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7450254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0" name="object 2160"/>
          <p:cNvSpPr/>
          <p:nvPr/>
        </p:nvSpPr>
        <p:spPr>
          <a:xfrm>
            <a:off x="7479576" y="43088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7564609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2" name="object 2162"/>
          <p:cNvSpPr/>
          <p:nvPr/>
        </p:nvSpPr>
        <p:spPr>
          <a:xfrm>
            <a:off x="7746402" y="43088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7828503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7901807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7986840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807773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8259531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8335768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855861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0" name="object 2170"/>
          <p:cNvSpPr/>
          <p:nvPr/>
        </p:nvSpPr>
        <p:spPr>
          <a:xfrm>
            <a:off x="8640712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8752134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2" name="object 2172"/>
          <p:cNvSpPr/>
          <p:nvPr/>
        </p:nvSpPr>
        <p:spPr>
          <a:xfrm>
            <a:off x="8769727" y="43088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8857692" y="43088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4" name="object 2174"/>
          <p:cNvSpPr/>
          <p:nvPr/>
        </p:nvSpPr>
        <p:spPr>
          <a:xfrm>
            <a:off x="7259664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7291918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6" name="object 2176"/>
          <p:cNvSpPr/>
          <p:nvPr/>
        </p:nvSpPr>
        <p:spPr>
          <a:xfrm>
            <a:off x="7450254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7479576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8" name="object 2178"/>
          <p:cNvSpPr/>
          <p:nvPr/>
        </p:nvSpPr>
        <p:spPr>
          <a:xfrm>
            <a:off x="7561676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7740539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0" name="object 2180"/>
          <p:cNvSpPr/>
          <p:nvPr/>
        </p:nvSpPr>
        <p:spPr>
          <a:xfrm>
            <a:off x="7828503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7901807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2" name="object 2182"/>
          <p:cNvSpPr/>
          <p:nvPr/>
        </p:nvSpPr>
        <p:spPr>
          <a:xfrm>
            <a:off x="7986840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8077737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4" name="object 2184"/>
          <p:cNvSpPr/>
          <p:nvPr/>
        </p:nvSpPr>
        <p:spPr>
          <a:xfrm>
            <a:off x="8259531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8335767" y="43117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6" name="object 2186"/>
          <p:cNvSpPr/>
          <p:nvPr/>
        </p:nvSpPr>
        <p:spPr>
          <a:xfrm>
            <a:off x="855861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8640712" y="43117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8" name="object 2188"/>
          <p:cNvSpPr/>
          <p:nvPr/>
        </p:nvSpPr>
        <p:spPr>
          <a:xfrm>
            <a:off x="8752134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8769727" y="43117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0" name="object 2190"/>
          <p:cNvSpPr/>
          <p:nvPr/>
        </p:nvSpPr>
        <p:spPr>
          <a:xfrm>
            <a:off x="8857692" y="43117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725966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2" name="object 2192"/>
          <p:cNvSpPr/>
          <p:nvPr/>
        </p:nvSpPr>
        <p:spPr>
          <a:xfrm>
            <a:off x="7291918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7450254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4" name="object 2194"/>
          <p:cNvSpPr/>
          <p:nvPr/>
        </p:nvSpPr>
        <p:spPr>
          <a:xfrm>
            <a:off x="7479576" y="431467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7561676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6" name="object 2196"/>
          <p:cNvSpPr/>
          <p:nvPr/>
        </p:nvSpPr>
        <p:spPr>
          <a:xfrm>
            <a:off x="7740539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7828503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8" name="object 2198"/>
          <p:cNvSpPr/>
          <p:nvPr/>
        </p:nvSpPr>
        <p:spPr>
          <a:xfrm>
            <a:off x="7901807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7986840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0" name="object 2200"/>
          <p:cNvSpPr/>
          <p:nvPr/>
        </p:nvSpPr>
        <p:spPr>
          <a:xfrm>
            <a:off x="8077737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8259531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2" name="object 2202"/>
          <p:cNvSpPr/>
          <p:nvPr/>
        </p:nvSpPr>
        <p:spPr>
          <a:xfrm>
            <a:off x="8338700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855861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4" name="object 2204"/>
          <p:cNvSpPr/>
          <p:nvPr/>
        </p:nvSpPr>
        <p:spPr>
          <a:xfrm>
            <a:off x="8640712" y="431467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8752134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6" name="object 2206"/>
          <p:cNvSpPr/>
          <p:nvPr/>
        </p:nvSpPr>
        <p:spPr>
          <a:xfrm>
            <a:off x="8769727" y="431467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8857692" y="431467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8" name="object 2208"/>
          <p:cNvSpPr/>
          <p:nvPr/>
        </p:nvSpPr>
        <p:spPr>
          <a:xfrm>
            <a:off x="7259664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729191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0" name="object 2210"/>
          <p:cNvSpPr/>
          <p:nvPr/>
        </p:nvSpPr>
        <p:spPr>
          <a:xfrm>
            <a:off x="745318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7479576" y="431760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2" name="object 2212"/>
          <p:cNvSpPr/>
          <p:nvPr/>
        </p:nvSpPr>
        <p:spPr>
          <a:xfrm>
            <a:off x="7561676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7740539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4" name="object 2214"/>
          <p:cNvSpPr/>
          <p:nvPr/>
        </p:nvSpPr>
        <p:spPr>
          <a:xfrm>
            <a:off x="7828503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7901807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6" name="object 2216"/>
          <p:cNvSpPr/>
          <p:nvPr/>
        </p:nvSpPr>
        <p:spPr>
          <a:xfrm>
            <a:off x="7986840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8077737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8" name="object 2218"/>
          <p:cNvSpPr/>
          <p:nvPr/>
        </p:nvSpPr>
        <p:spPr>
          <a:xfrm>
            <a:off x="8259531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8338700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0" name="object 2220"/>
          <p:cNvSpPr/>
          <p:nvPr/>
        </p:nvSpPr>
        <p:spPr>
          <a:xfrm>
            <a:off x="855861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8640712" y="431760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2" name="object 2222"/>
          <p:cNvSpPr/>
          <p:nvPr/>
        </p:nvSpPr>
        <p:spPr>
          <a:xfrm>
            <a:off x="8752134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8769727" y="431760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4" name="object 2224"/>
          <p:cNvSpPr/>
          <p:nvPr/>
        </p:nvSpPr>
        <p:spPr>
          <a:xfrm>
            <a:off x="8857692" y="431760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726259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6" name="object 2226"/>
          <p:cNvSpPr/>
          <p:nvPr/>
        </p:nvSpPr>
        <p:spPr>
          <a:xfrm>
            <a:off x="729191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745318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8" name="object 2228"/>
          <p:cNvSpPr/>
          <p:nvPr/>
        </p:nvSpPr>
        <p:spPr>
          <a:xfrm>
            <a:off x="7479576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7561676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0" name="object 2230"/>
          <p:cNvSpPr/>
          <p:nvPr/>
        </p:nvSpPr>
        <p:spPr>
          <a:xfrm>
            <a:off x="7740538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7828503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2" name="object 2232"/>
          <p:cNvSpPr/>
          <p:nvPr/>
        </p:nvSpPr>
        <p:spPr>
          <a:xfrm>
            <a:off x="7901807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7986840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4" name="object 2234"/>
          <p:cNvSpPr/>
          <p:nvPr/>
        </p:nvSpPr>
        <p:spPr>
          <a:xfrm>
            <a:off x="8077737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8259530" y="43205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6" name="object 2236"/>
          <p:cNvSpPr/>
          <p:nvPr/>
        </p:nvSpPr>
        <p:spPr>
          <a:xfrm>
            <a:off x="8338700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855861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8" name="object 2238"/>
          <p:cNvSpPr/>
          <p:nvPr/>
        </p:nvSpPr>
        <p:spPr>
          <a:xfrm>
            <a:off x="8640712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8752134" y="43205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0" name="object 2240"/>
          <p:cNvSpPr/>
          <p:nvPr/>
        </p:nvSpPr>
        <p:spPr>
          <a:xfrm>
            <a:off x="8766795" y="43205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8857692" y="43205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2" name="object 2242"/>
          <p:cNvSpPr/>
          <p:nvPr/>
        </p:nvSpPr>
        <p:spPr>
          <a:xfrm>
            <a:off x="726259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729191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4" name="object 2244"/>
          <p:cNvSpPr/>
          <p:nvPr/>
        </p:nvSpPr>
        <p:spPr>
          <a:xfrm>
            <a:off x="7453186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747957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6" name="object 2246"/>
          <p:cNvSpPr/>
          <p:nvPr/>
        </p:nvSpPr>
        <p:spPr>
          <a:xfrm>
            <a:off x="7561676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7740538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8" name="object 2248"/>
          <p:cNvSpPr/>
          <p:nvPr/>
        </p:nvSpPr>
        <p:spPr>
          <a:xfrm>
            <a:off x="7828503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7901807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0" name="object 2250"/>
          <p:cNvSpPr/>
          <p:nvPr/>
        </p:nvSpPr>
        <p:spPr>
          <a:xfrm>
            <a:off x="7983908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8077737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2" name="object 2252"/>
          <p:cNvSpPr/>
          <p:nvPr/>
        </p:nvSpPr>
        <p:spPr>
          <a:xfrm>
            <a:off x="8262464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8338700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4" name="object 2254"/>
          <p:cNvSpPr/>
          <p:nvPr/>
        </p:nvSpPr>
        <p:spPr>
          <a:xfrm>
            <a:off x="8555679" y="432347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864071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6" name="object 2256"/>
          <p:cNvSpPr/>
          <p:nvPr/>
        </p:nvSpPr>
        <p:spPr>
          <a:xfrm>
            <a:off x="8749202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8766795" y="432347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8" name="object 2258"/>
          <p:cNvSpPr/>
          <p:nvPr/>
        </p:nvSpPr>
        <p:spPr>
          <a:xfrm>
            <a:off x="8857692" y="432347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726259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0" name="object 2260"/>
          <p:cNvSpPr/>
          <p:nvPr/>
        </p:nvSpPr>
        <p:spPr>
          <a:xfrm>
            <a:off x="728898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7453186" y="432640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2" name="object 2262"/>
          <p:cNvSpPr/>
          <p:nvPr/>
        </p:nvSpPr>
        <p:spPr>
          <a:xfrm>
            <a:off x="747957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7561676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4" name="object 2264"/>
          <p:cNvSpPr/>
          <p:nvPr/>
        </p:nvSpPr>
        <p:spPr>
          <a:xfrm>
            <a:off x="774347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7828503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6" name="object 2266"/>
          <p:cNvSpPr/>
          <p:nvPr/>
        </p:nvSpPr>
        <p:spPr>
          <a:xfrm>
            <a:off x="7901807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7983908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8" name="object 2268"/>
          <p:cNvSpPr/>
          <p:nvPr/>
        </p:nvSpPr>
        <p:spPr>
          <a:xfrm>
            <a:off x="8077737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8262464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0" name="object 2270"/>
          <p:cNvSpPr/>
          <p:nvPr/>
        </p:nvSpPr>
        <p:spPr>
          <a:xfrm>
            <a:off x="833870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8555680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2" name="object 2272"/>
          <p:cNvSpPr/>
          <p:nvPr/>
        </p:nvSpPr>
        <p:spPr>
          <a:xfrm>
            <a:off x="864071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8749202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4" name="object 2274"/>
          <p:cNvSpPr/>
          <p:nvPr/>
        </p:nvSpPr>
        <p:spPr>
          <a:xfrm>
            <a:off x="8766795" y="432640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8857692" y="432640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6" name="object 2276"/>
          <p:cNvSpPr/>
          <p:nvPr/>
        </p:nvSpPr>
        <p:spPr>
          <a:xfrm>
            <a:off x="7262596" y="43293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7288986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8" name="object 2278"/>
          <p:cNvSpPr/>
          <p:nvPr/>
        </p:nvSpPr>
        <p:spPr>
          <a:xfrm>
            <a:off x="7456119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747957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0" name="object 2280"/>
          <p:cNvSpPr/>
          <p:nvPr/>
        </p:nvSpPr>
        <p:spPr>
          <a:xfrm>
            <a:off x="7561676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774347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2" name="object 2282"/>
          <p:cNvSpPr/>
          <p:nvPr/>
        </p:nvSpPr>
        <p:spPr>
          <a:xfrm>
            <a:off x="7828503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7901807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4" name="object 2284"/>
          <p:cNvSpPr/>
          <p:nvPr/>
        </p:nvSpPr>
        <p:spPr>
          <a:xfrm>
            <a:off x="7983908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8077737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6" name="object 2286"/>
          <p:cNvSpPr/>
          <p:nvPr/>
        </p:nvSpPr>
        <p:spPr>
          <a:xfrm>
            <a:off x="8262464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833870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8" name="object 2288"/>
          <p:cNvSpPr/>
          <p:nvPr/>
        </p:nvSpPr>
        <p:spPr>
          <a:xfrm>
            <a:off x="8555680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864071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0" name="object 2290"/>
          <p:cNvSpPr/>
          <p:nvPr/>
        </p:nvSpPr>
        <p:spPr>
          <a:xfrm>
            <a:off x="8749202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8766795" y="43293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2" name="object 2292"/>
          <p:cNvSpPr/>
          <p:nvPr/>
        </p:nvSpPr>
        <p:spPr>
          <a:xfrm>
            <a:off x="8857692" y="43293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7265528" y="433226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4" name="object 2294"/>
          <p:cNvSpPr/>
          <p:nvPr/>
        </p:nvSpPr>
        <p:spPr>
          <a:xfrm>
            <a:off x="7288986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7456119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6" name="object 2296"/>
          <p:cNvSpPr/>
          <p:nvPr/>
        </p:nvSpPr>
        <p:spPr>
          <a:xfrm>
            <a:off x="747664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7561676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8" name="object 2298"/>
          <p:cNvSpPr/>
          <p:nvPr/>
        </p:nvSpPr>
        <p:spPr>
          <a:xfrm>
            <a:off x="774347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99" name="object 2299"/>
          <p:cNvSpPr/>
          <p:nvPr/>
        </p:nvSpPr>
        <p:spPr>
          <a:xfrm>
            <a:off x="7828503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0" name="object 2300"/>
          <p:cNvSpPr/>
          <p:nvPr/>
        </p:nvSpPr>
        <p:spPr>
          <a:xfrm>
            <a:off x="7901807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1" name="object 2301"/>
          <p:cNvSpPr/>
          <p:nvPr/>
        </p:nvSpPr>
        <p:spPr>
          <a:xfrm>
            <a:off x="7983908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2" name="object 2302"/>
          <p:cNvSpPr/>
          <p:nvPr/>
        </p:nvSpPr>
        <p:spPr>
          <a:xfrm>
            <a:off x="8077737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3" name="object 2303"/>
          <p:cNvSpPr/>
          <p:nvPr/>
        </p:nvSpPr>
        <p:spPr>
          <a:xfrm>
            <a:off x="8262464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4" name="object 2304"/>
          <p:cNvSpPr/>
          <p:nvPr/>
        </p:nvSpPr>
        <p:spPr>
          <a:xfrm>
            <a:off x="833869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5" name="object 2305"/>
          <p:cNvSpPr/>
          <p:nvPr/>
        </p:nvSpPr>
        <p:spPr>
          <a:xfrm>
            <a:off x="8555680" y="43322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6" name="object 2306"/>
          <p:cNvSpPr/>
          <p:nvPr/>
        </p:nvSpPr>
        <p:spPr>
          <a:xfrm>
            <a:off x="864071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7" name="object 2307"/>
          <p:cNvSpPr/>
          <p:nvPr/>
        </p:nvSpPr>
        <p:spPr>
          <a:xfrm>
            <a:off x="8749202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8" name="object 2308"/>
          <p:cNvSpPr/>
          <p:nvPr/>
        </p:nvSpPr>
        <p:spPr>
          <a:xfrm>
            <a:off x="8766795" y="43322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09" name="object 2309"/>
          <p:cNvSpPr/>
          <p:nvPr/>
        </p:nvSpPr>
        <p:spPr>
          <a:xfrm>
            <a:off x="8854759" y="43322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0" name="object 2310"/>
          <p:cNvSpPr/>
          <p:nvPr/>
        </p:nvSpPr>
        <p:spPr>
          <a:xfrm>
            <a:off x="7265528" y="43352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1" name="object 2311"/>
          <p:cNvSpPr/>
          <p:nvPr/>
        </p:nvSpPr>
        <p:spPr>
          <a:xfrm>
            <a:off x="728605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2" name="object 2312"/>
          <p:cNvSpPr/>
          <p:nvPr/>
        </p:nvSpPr>
        <p:spPr>
          <a:xfrm>
            <a:off x="7456119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3" name="object 2313"/>
          <p:cNvSpPr/>
          <p:nvPr/>
        </p:nvSpPr>
        <p:spPr>
          <a:xfrm>
            <a:off x="7473711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4" name="object 2314"/>
          <p:cNvSpPr/>
          <p:nvPr/>
        </p:nvSpPr>
        <p:spPr>
          <a:xfrm>
            <a:off x="7561676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5" name="object 2315"/>
          <p:cNvSpPr/>
          <p:nvPr/>
        </p:nvSpPr>
        <p:spPr>
          <a:xfrm>
            <a:off x="774347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6" name="object 2316"/>
          <p:cNvSpPr/>
          <p:nvPr/>
        </p:nvSpPr>
        <p:spPr>
          <a:xfrm>
            <a:off x="7828503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7" name="object 2317"/>
          <p:cNvSpPr/>
          <p:nvPr/>
        </p:nvSpPr>
        <p:spPr>
          <a:xfrm>
            <a:off x="7901807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8" name="object 2318"/>
          <p:cNvSpPr/>
          <p:nvPr/>
        </p:nvSpPr>
        <p:spPr>
          <a:xfrm>
            <a:off x="7983908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19" name="object 2319"/>
          <p:cNvSpPr/>
          <p:nvPr/>
        </p:nvSpPr>
        <p:spPr>
          <a:xfrm>
            <a:off x="8077737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0" name="object 2320"/>
          <p:cNvSpPr/>
          <p:nvPr/>
        </p:nvSpPr>
        <p:spPr>
          <a:xfrm>
            <a:off x="8262464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1" name="object 2321"/>
          <p:cNvSpPr/>
          <p:nvPr/>
        </p:nvSpPr>
        <p:spPr>
          <a:xfrm>
            <a:off x="8341631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2" name="object 2322"/>
          <p:cNvSpPr/>
          <p:nvPr/>
        </p:nvSpPr>
        <p:spPr>
          <a:xfrm>
            <a:off x="8555680" y="43352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3" name="object 2323"/>
          <p:cNvSpPr/>
          <p:nvPr/>
        </p:nvSpPr>
        <p:spPr>
          <a:xfrm>
            <a:off x="864071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4" name="object 2324"/>
          <p:cNvSpPr/>
          <p:nvPr/>
        </p:nvSpPr>
        <p:spPr>
          <a:xfrm>
            <a:off x="8749202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5" name="object 2325"/>
          <p:cNvSpPr/>
          <p:nvPr/>
        </p:nvSpPr>
        <p:spPr>
          <a:xfrm>
            <a:off x="8766795" y="43352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6" name="object 2326"/>
          <p:cNvSpPr/>
          <p:nvPr/>
        </p:nvSpPr>
        <p:spPr>
          <a:xfrm>
            <a:off x="8854759" y="43352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7" name="object 2327"/>
          <p:cNvSpPr/>
          <p:nvPr/>
        </p:nvSpPr>
        <p:spPr>
          <a:xfrm>
            <a:off x="7265528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8" name="object 2328"/>
          <p:cNvSpPr/>
          <p:nvPr/>
        </p:nvSpPr>
        <p:spPr>
          <a:xfrm>
            <a:off x="728605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29" name="object 2329"/>
          <p:cNvSpPr/>
          <p:nvPr/>
        </p:nvSpPr>
        <p:spPr>
          <a:xfrm>
            <a:off x="745611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0" name="object 2330"/>
          <p:cNvSpPr/>
          <p:nvPr/>
        </p:nvSpPr>
        <p:spPr>
          <a:xfrm>
            <a:off x="747664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1" name="object 2331"/>
          <p:cNvSpPr/>
          <p:nvPr/>
        </p:nvSpPr>
        <p:spPr>
          <a:xfrm>
            <a:off x="7561676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2" name="object 2332"/>
          <p:cNvSpPr/>
          <p:nvPr/>
        </p:nvSpPr>
        <p:spPr>
          <a:xfrm>
            <a:off x="774347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3" name="object 2333"/>
          <p:cNvSpPr/>
          <p:nvPr/>
        </p:nvSpPr>
        <p:spPr>
          <a:xfrm>
            <a:off x="7828503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4" name="object 2334"/>
          <p:cNvSpPr/>
          <p:nvPr/>
        </p:nvSpPr>
        <p:spPr>
          <a:xfrm>
            <a:off x="7901807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5" name="object 2335"/>
          <p:cNvSpPr/>
          <p:nvPr/>
        </p:nvSpPr>
        <p:spPr>
          <a:xfrm>
            <a:off x="7983908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6" name="object 2336"/>
          <p:cNvSpPr/>
          <p:nvPr/>
        </p:nvSpPr>
        <p:spPr>
          <a:xfrm>
            <a:off x="8077737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7" name="object 2337"/>
          <p:cNvSpPr/>
          <p:nvPr/>
        </p:nvSpPr>
        <p:spPr>
          <a:xfrm>
            <a:off x="8262464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8" name="object 2338"/>
          <p:cNvSpPr/>
          <p:nvPr/>
        </p:nvSpPr>
        <p:spPr>
          <a:xfrm>
            <a:off x="8341631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39" name="object 2339"/>
          <p:cNvSpPr/>
          <p:nvPr/>
        </p:nvSpPr>
        <p:spPr>
          <a:xfrm>
            <a:off x="8555680" y="433813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0" name="object 2340"/>
          <p:cNvSpPr/>
          <p:nvPr/>
        </p:nvSpPr>
        <p:spPr>
          <a:xfrm>
            <a:off x="864071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1" name="object 2341"/>
          <p:cNvSpPr/>
          <p:nvPr/>
        </p:nvSpPr>
        <p:spPr>
          <a:xfrm>
            <a:off x="8749202" y="433813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2" name="object 2342"/>
          <p:cNvSpPr/>
          <p:nvPr/>
        </p:nvSpPr>
        <p:spPr>
          <a:xfrm>
            <a:off x="8766795" y="433813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3" name="object 2343"/>
          <p:cNvSpPr/>
          <p:nvPr/>
        </p:nvSpPr>
        <p:spPr>
          <a:xfrm>
            <a:off x="8854759" y="433813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4" name="object 2344"/>
          <p:cNvSpPr/>
          <p:nvPr/>
        </p:nvSpPr>
        <p:spPr>
          <a:xfrm>
            <a:off x="7262596" y="434106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5" name="object 2345"/>
          <p:cNvSpPr/>
          <p:nvPr/>
        </p:nvSpPr>
        <p:spPr>
          <a:xfrm>
            <a:off x="7286054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6" name="object 2346"/>
          <p:cNvSpPr/>
          <p:nvPr/>
        </p:nvSpPr>
        <p:spPr>
          <a:xfrm>
            <a:off x="7456119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7" name="object 2347"/>
          <p:cNvSpPr/>
          <p:nvPr/>
        </p:nvSpPr>
        <p:spPr>
          <a:xfrm>
            <a:off x="747664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8" name="object 2348"/>
          <p:cNvSpPr/>
          <p:nvPr/>
        </p:nvSpPr>
        <p:spPr>
          <a:xfrm>
            <a:off x="7561676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49" name="object 2349"/>
          <p:cNvSpPr/>
          <p:nvPr/>
        </p:nvSpPr>
        <p:spPr>
          <a:xfrm>
            <a:off x="774347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0" name="object 2350"/>
          <p:cNvSpPr/>
          <p:nvPr/>
        </p:nvSpPr>
        <p:spPr>
          <a:xfrm>
            <a:off x="7828503" y="434106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1" name="object 2351"/>
          <p:cNvSpPr/>
          <p:nvPr/>
        </p:nvSpPr>
        <p:spPr>
          <a:xfrm>
            <a:off x="790180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2" name="object 2352"/>
          <p:cNvSpPr/>
          <p:nvPr/>
        </p:nvSpPr>
        <p:spPr>
          <a:xfrm>
            <a:off x="7983908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3" name="object 2353"/>
          <p:cNvSpPr/>
          <p:nvPr/>
        </p:nvSpPr>
        <p:spPr>
          <a:xfrm>
            <a:off x="8077737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4" name="object 2354"/>
          <p:cNvSpPr/>
          <p:nvPr/>
        </p:nvSpPr>
        <p:spPr>
          <a:xfrm>
            <a:off x="8262464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5" name="object 2355"/>
          <p:cNvSpPr/>
          <p:nvPr/>
        </p:nvSpPr>
        <p:spPr>
          <a:xfrm>
            <a:off x="8341631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6" name="object 2356"/>
          <p:cNvSpPr/>
          <p:nvPr/>
        </p:nvSpPr>
        <p:spPr>
          <a:xfrm>
            <a:off x="8552747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7" name="object 2357"/>
          <p:cNvSpPr/>
          <p:nvPr/>
        </p:nvSpPr>
        <p:spPr>
          <a:xfrm>
            <a:off x="8640712" y="434106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8" name="object 2358"/>
          <p:cNvSpPr/>
          <p:nvPr/>
        </p:nvSpPr>
        <p:spPr>
          <a:xfrm>
            <a:off x="8749202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59" name="object 2359"/>
          <p:cNvSpPr/>
          <p:nvPr/>
        </p:nvSpPr>
        <p:spPr>
          <a:xfrm>
            <a:off x="8766795" y="434106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0" name="object 2360"/>
          <p:cNvSpPr/>
          <p:nvPr/>
        </p:nvSpPr>
        <p:spPr>
          <a:xfrm>
            <a:off x="8854760" y="434106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1" name="object 2361"/>
          <p:cNvSpPr/>
          <p:nvPr/>
        </p:nvSpPr>
        <p:spPr>
          <a:xfrm>
            <a:off x="726259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2" name="object 2362"/>
          <p:cNvSpPr/>
          <p:nvPr/>
        </p:nvSpPr>
        <p:spPr>
          <a:xfrm>
            <a:off x="7286054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3" name="object 2363"/>
          <p:cNvSpPr/>
          <p:nvPr/>
        </p:nvSpPr>
        <p:spPr>
          <a:xfrm>
            <a:off x="7456119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7479576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5" name="object 2365"/>
          <p:cNvSpPr/>
          <p:nvPr/>
        </p:nvSpPr>
        <p:spPr>
          <a:xfrm>
            <a:off x="7558744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6" name="object 2366"/>
          <p:cNvSpPr/>
          <p:nvPr/>
        </p:nvSpPr>
        <p:spPr>
          <a:xfrm>
            <a:off x="774347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7" name="object 2367"/>
          <p:cNvSpPr/>
          <p:nvPr/>
        </p:nvSpPr>
        <p:spPr>
          <a:xfrm>
            <a:off x="7828503" y="43439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8" name="object 2368"/>
          <p:cNvSpPr/>
          <p:nvPr/>
        </p:nvSpPr>
        <p:spPr>
          <a:xfrm>
            <a:off x="790180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7983908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0" name="object 2370"/>
          <p:cNvSpPr/>
          <p:nvPr/>
        </p:nvSpPr>
        <p:spPr>
          <a:xfrm>
            <a:off x="8077737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8262464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2" name="object 2372"/>
          <p:cNvSpPr/>
          <p:nvPr/>
        </p:nvSpPr>
        <p:spPr>
          <a:xfrm>
            <a:off x="8341631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8552747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4" name="object 2374"/>
          <p:cNvSpPr/>
          <p:nvPr/>
        </p:nvSpPr>
        <p:spPr>
          <a:xfrm>
            <a:off x="8640712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8749202" y="43439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6" name="object 2376"/>
          <p:cNvSpPr/>
          <p:nvPr/>
        </p:nvSpPr>
        <p:spPr>
          <a:xfrm>
            <a:off x="8763863" y="43439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8854760" y="43439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8" name="object 2378"/>
          <p:cNvSpPr/>
          <p:nvPr/>
        </p:nvSpPr>
        <p:spPr>
          <a:xfrm>
            <a:off x="726259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7286054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0" name="object 2380"/>
          <p:cNvSpPr/>
          <p:nvPr/>
        </p:nvSpPr>
        <p:spPr>
          <a:xfrm>
            <a:off x="7456119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7479576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2" name="object 2382"/>
          <p:cNvSpPr/>
          <p:nvPr/>
        </p:nvSpPr>
        <p:spPr>
          <a:xfrm>
            <a:off x="7558744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774347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4" name="object 2384"/>
          <p:cNvSpPr/>
          <p:nvPr/>
        </p:nvSpPr>
        <p:spPr>
          <a:xfrm>
            <a:off x="7828503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790180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6" name="object 2386"/>
          <p:cNvSpPr/>
          <p:nvPr/>
        </p:nvSpPr>
        <p:spPr>
          <a:xfrm>
            <a:off x="7983908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8077737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8" name="object 2388"/>
          <p:cNvSpPr/>
          <p:nvPr/>
        </p:nvSpPr>
        <p:spPr>
          <a:xfrm>
            <a:off x="8262464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8341631" y="434692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0" name="object 2390"/>
          <p:cNvSpPr/>
          <p:nvPr/>
        </p:nvSpPr>
        <p:spPr>
          <a:xfrm>
            <a:off x="8552747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8640712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2" name="object 2392"/>
          <p:cNvSpPr/>
          <p:nvPr/>
        </p:nvSpPr>
        <p:spPr>
          <a:xfrm>
            <a:off x="8749202" y="434692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8763863" y="434692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4" name="object 2394"/>
          <p:cNvSpPr/>
          <p:nvPr/>
        </p:nvSpPr>
        <p:spPr>
          <a:xfrm>
            <a:off x="8854760" y="434692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726259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6" name="object 2396"/>
          <p:cNvSpPr/>
          <p:nvPr/>
        </p:nvSpPr>
        <p:spPr>
          <a:xfrm>
            <a:off x="7286054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7456119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8" name="object 2398"/>
          <p:cNvSpPr/>
          <p:nvPr/>
        </p:nvSpPr>
        <p:spPr>
          <a:xfrm>
            <a:off x="7479576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7558744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0" name="object 2400"/>
          <p:cNvSpPr/>
          <p:nvPr/>
        </p:nvSpPr>
        <p:spPr>
          <a:xfrm>
            <a:off x="7743470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7831435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2" name="object 2402"/>
          <p:cNvSpPr/>
          <p:nvPr/>
        </p:nvSpPr>
        <p:spPr>
          <a:xfrm>
            <a:off x="790180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7983908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4" name="object 2404"/>
          <p:cNvSpPr/>
          <p:nvPr/>
        </p:nvSpPr>
        <p:spPr>
          <a:xfrm>
            <a:off x="8077737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8262464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6" name="object 2406"/>
          <p:cNvSpPr/>
          <p:nvPr/>
        </p:nvSpPr>
        <p:spPr>
          <a:xfrm>
            <a:off x="8341631" y="434986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8552747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8" name="object 2408"/>
          <p:cNvSpPr/>
          <p:nvPr/>
        </p:nvSpPr>
        <p:spPr>
          <a:xfrm>
            <a:off x="8640712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8749202" y="434986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0" name="object 2410"/>
          <p:cNvSpPr/>
          <p:nvPr/>
        </p:nvSpPr>
        <p:spPr>
          <a:xfrm>
            <a:off x="8763863" y="434986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8854760" y="434986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2" name="object 2412"/>
          <p:cNvSpPr/>
          <p:nvPr/>
        </p:nvSpPr>
        <p:spPr>
          <a:xfrm>
            <a:off x="726259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7286054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4" name="object 2414"/>
          <p:cNvSpPr/>
          <p:nvPr/>
        </p:nvSpPr>
        <p:spPr>
          <a:xfrm>
            <a:off x="7459051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7479576" y="435279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6" name="object 2416"/>
          <p:cNvSpPr/>
          <p:nvPr/>
        </p:nvSpPr>
        <p:spPr>
          <a:xfrm>
            <a:off x="7558744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774347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8" name="object 2418"/>
          <p:cNvSpPr/>
          <p:nvPr/>
        </p:nvSpPr>
        <p:spPr>
          <a:xfrm>
            <a:off x="7831435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790180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0" name="object 2420"/>
          <p:cNvSpPr/>
          <p:nvPr/>
        </p:nvSpPr>
        <p:spPr>
          <a:xfrm>
            <a:off x="7980976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8077737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2" name="object 2422"/>
          <p:cNvSpPr/>
          <p:nvPr/>
        </p:nvSpPr>
        <p:spPr>
          <a:xfrm>
            <a:off x="8259530" y="435279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8344564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4" name="object 2424"/>
          <p:cNvSpPr/>
          <p:nvPr/>
        </p:nvSpPr>
        <p:spPr>
          <a:xfrm>
            <a:off x="8552747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8640712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6" name="object 2426"/>
          <p:cNvSpPr/>
          <p:nvPr/>
        </p:nvSpPr>
        <p:spPr>
          <a:xfrm>
            <a:off x="8746270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8763863" y="435279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8854760" y="435279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7265528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0" name="object 2430"/>
          <p:cNvSpPr/>
          <p:nvPr/>
        </p:nvSpPr>
        <p:spPr>
          <a:xfrm>
            <a:off x="7283122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1" name="object 2431"/>
          <p:cNvSpPr/>
          <p:nvPr/>
        </p:nvSpPr>
        <p:spPr>
          <a:xfrm>
            <a:off x="7459051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2" name="object 2432"/>
          <p:cNvSpPr/>
          <p:nvPr/>
        </p:nvSpPr>
        <p:spPr>
          <a:xfrm>
            <a:off x="7476644" y="43557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3" name="object 2433"/>
          <p:cNvSpPr/>
          <p:nvPr/>
        </p:nvSpPr>
        <p:spPr>
          <a:xfrm>
            <a:off x="7558744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4" name="object 2434"/>
          <p:cNvSpPr/>
          <p:nvPr/>
        </p:nvSpPr>
        <p:spPr>
          <a:xfrm>
            <a:off x="7743470" y="43557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5" name="object 2435"/>
          <p:cNvSpPr/>
          <p:nvPr/>
        </p:nvSpPr>
        <p:spPr>
          <a:xfrm>
            <a:off x="7831435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6" name="object 2436"/>
          <p:cNvSpPr/>
          <p:nvPr/>
        </p:nvSpPr>
        <p:spPr>
          <a:xfrm>
            <a:off x="7901807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7" name="object 2437"/>
          <p:cNvSpPr/>
          <p:nvPr/>
        </p:nvSpPr>
        <p:spPr>
          <a:xfrm>
            <a:off x="7980976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8" name="object 2438"/>
          <p:cNvSpPr/>
          <p:nvPr/>
        </p:nvSpPr>
        <p:spPr>
          <a:xfrm>
            <a:off x="8077738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39" name="object 2439"/>
          <p:cNvSpPr/>
          <p:nvPr/>
        </p:nvSpPr>
        <p:spPr>
          <a:xfrm>
            <a:off x="8253667" y="435572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0" name="object 2440"/>
          <p:cNvSpPr/>
          <p:nvPr/>
        </p:nvSpPr>
        <p:spPr>
          <a:xfrm>
            <a:off x="8344564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1" name="object 2441"/>
          <p:cNvSpPr/>
          <p:nvPr/>
        </p:nvSpPr>
        <p:spPr>
          <a:xfrm>
            <a:off x="8552747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2" name="object 2442"/>
          <p:cNvSpPr/>
          <p:nvPr/>
        </p:nvSpPr>
        <p:spPr>
          <a:xfrm>
            <a:off x="8640712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3" name="object 2443"/>
          <p:cNvSpPr/>
          <p:nvPr/>
        </p:nvSpPr>
        <p:spPr>
          <a:xfrm>
            <a:off x="8746270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4" name="object 2444"/>
          <p:cNvSpPr/>
          <p:nvPr/>
        </p:nvSpPr>
        <p:spPr>
          <a:xfrm>
            <a:off x="8763863" y="43557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5" name="object 2445"/>
          <p:cNvSpPr/>
          <p:nvPr/>
        </p:nvSpPr>
        <p:spPr>
          <a:xfrm>
            <a:off x="8854760" y="43557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6" name="object 2446"/>
          <p:cNvSpPr/>
          <p:nvPr/>
        </p:nvSpPr>
        <p:spPr>
          <a:xfrm>
            <a:off x="726846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7" name="object 2447"/>
          <p:cNvSpPr/>
          <p:nvPr/>
        </p:nvSpPr>
        <p:spPr>
          <a:xfrm>
            <a:off x="7286054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8" name="object 2448"/>
          <p:cNvSpPr/>
          <p:nvPr/>
        </p:nvSpPr>
        <p:spPr>
          <a:xfrm>
            <a:off x="7459051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49" name="object 2449"/>
          <p:cNvSpPr/>
          <p:nvPr/>
        </p:nvSpPr>
        <p:spPr>
          <a:xfrm>
            <a:off x="7476643" y="435865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0" name="object 2450"/>
          <p:cNvSpPr/>
          <p:nvPr/>
        </p:nvSpPr>
        <p:spPr>
          <a:xfrm>
            <a:off x="7558744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1" name="object 2451"/>
          <p:cNvSpPr/>
          <p:nvPr/>
        </p:nvSpPr>
        <p:spPr>
          <a:xfrm>
            <a:off x="7743470" y="43586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2" name="object 2452"/>
          <p:cNvSpPr/>
          <p:nvPr/>
        </p:nvSpPr>
        <p:spPr>
          <a:xfrm>
            <a:off x="7831435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3" name="object 2453"/>
          <p:cNvSpPr/>
          <p:nvPr/>
        </p:nvSpPr>
        <p:spPr>
          <a:xfrm>
            <a:off x="7901807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4" name="object 2454"/>
          <p:cNvSpPr/>
          <p:nvPr/>
        </p:nvSpPr>
        <p:spPr>
          <a:xfrm>
            <a:off x="7980976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5" name="object 2455"/>
          <p:cNvSpPr/>
          <p:nvPr/>
        </p:nvSpPr>
        <p:spPr>
          <a:xfrm>
            <a:off x="808067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6" name="object 2456"/>
          <p:cNvSpPr/>
          <p:nvPr/>
        </p:nvSpPr>
        <p:spPr>
          <a:xfrm>
            <a:off x="8250735" y="4358658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7" name="object 2457"/>
          <p:cNvSpPr/>
          <p:nvPr/>
        </p:nvSpPr>
        <p:spPr>
          <a:xfrm>
            <a:off x="8344564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8" name="object 2458"/>
          <p:cNvSpPr/>
          <p:nvPr/>
        </p:nvSpPr>
        <p:spPr>
          <a:xfrm>
            <a:off x="8552747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59" name="object 2459"/>
          <p:cNvSpPr/>
          <p:nvPr/>
        </p:nvSpPr>
        <p:spPr>
          <a:xfrm>
            <a:off x="8640713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0" name="object 2460"/>
          <p:cNvSpPr/>
          <p:nvPr/>
        </p:nvSpPr>
        <p:spPr>
          <a:xfrm>
            <a:off x="8746270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1" name="object 2461"/>
          <p:cNvSpPr/>
          <p:nvPr/>
        </p:nvSpPr>
        <p:spPr>
          <a:xfrm>
            <a:off x="8763863" y="43586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2" name="object 2462"/>
          <p:cNvSpPr/>
          <p:nvPr/>
        </p:nvSpPr>
        <p:spPr>
          <a:xfrm>
            <a:off x="8854760" y="43586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3" name="object 2463"/>
          <p:cNvSpPr/>
          <p:nvPr/>
        </p:nvSpPr>
        <p:spPr>
          <a:xfrm>
            <a:off x="7274325" y="4361590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4" name="object 2464"/>
          <p:cNvSpPr/>
          <p:nvPr/>
        </p:nvSpPr>
        <p:spPr>
          <a:xfrm>
            <a:off x="7286054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5" name="object 2465"/>
          <p:cNvSpPr/>
          <p:nvPr/>
        </p:nvSpPr>
        <p:spPr>
          <a:xfrm>
            <a:off x="7459051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6" name="object 2466"/>
          <p:cNvSpPr/>
          <p:nvPr/>
        </p:nvSpPr>
        <p:spPr>
          <a:xfrm>
            <a:off x="7558744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7" name="object 2467"/>
          <p:cNvSpPr/>
          <p:nvPr/>
        </p:nvSpPr>
        <p:spPr>
          <a:xfrm>
            <a:off x="7743470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8" name="object 2468"/>
          <p:cNvSpPr/>
          <p:nvPr/>
        </p:nvSpPr>
        <p:spPr>
          <a:xfrm>
            <a:off x="7831435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9" name="object 2469"/>
          <p:cNvSpPr/>
          <p:nvPr/>
        </p:nvSpPr>
        <p:spPr>
          <a:xfrm>
            <a:off x="7901807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0" name="object 2470"/>
          <p:cNvSpPr/>
          <p:nvPr/>
        </p:nvSpPr>
        <p:spPr>
          <a:xfrm>
            <a:off x="7980976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1" name="object 2471"/>
          <p:cNvSpPr/>
          <p:nvPr/>
        </p:nvSpPr>
        <p:spPr>
          <a:xfrm>
            <a:off x="8080669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2" name="object 2472"/>
          <p:cNvSpPr/>
          <p:nvPr/>
        </p:nvSpPr>
        <p:spPr>
          <a:xfrm>
            <a:off x="8244870" y="436159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3" name="object 2473"/>
          <p:cNvSpPr/>
          <p:nvPr/>
        </p:nvSpPr>
        <p:spPr>
          <a:xfrm>
            <a:off x="8344563" y="436159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4" name="object 2474"/>
          <p:cNvSpPr/>
          <p:nvPr/>
        </p:nvSpPr>
        <p:spPr>
          <a:xfrm>
            <a:off x="8552747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5" name="object 2475"/>
          <p:cNvSpPr/>
          <p:nvPr/>
        </p:nvSpPr>
        <p:spPr>
          <a:xfrm>
            <a:off x="8640713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6" name="object 2476"/>
          <p:cNvSpPr/>
          <p:nvPr/>
        </p:nvSpPr>
        <p:spPr>
          <a:xfrm>
            <a:off x="8746270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7" name="object 2477"/>
          <p:cNvSpPr/>
          <p:nvPr/>
        </p:nvSpPr>
        <p:spPr>
          <a:xfrm>
            <a:off x="8763863" y="436159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8" name="object 2478"/>
          <p:cNvSpPr/>
          <p:nvPr/>
        </p:nvSpPr>
        <p:spPr>
          <a:xfrm>
            <a:off x="8854760" y="436159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79" name="object 2479"/>
          <p:cNvSpPr/>
          <p:nvPr/>
        </p:nvSpPr>
        <p:spPr>
          <a:xfrm>
            <a:off x="7286054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0" name="object 2480"/>
          <p:cNvSpPr/>
          <p:nvPr/>
        </p:nvSpPr>
        <p:spPr>
          <a:xfrm>
            <a:off x="7459051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1" name="object 2481"/>
          <p:cNvSpPr/>
          <p:nvPr/>
        </p:nvSpPr>
        <p:spPr>
          <a:xfrm>
            <a:off x="75616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2" name="object 2482"/>
          <p:cNvSpPr/>
          <p:nvPr/>
        </p:nvSpPr>
        <p:spPr>
          <a:xfrm>
            <a:off x="7743470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3" name="object 2483"/>
          <p:cNvSpPr/>
          <p:nvPr/>
        </p:nvSpPr>
        <p:spPr>
          <a:xfrm>
            <a:off x="7831435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4" name="object 2484"/>
          <p:cNvSpPr/>
          <p:nvPr/>
        </p:nvSpPr>
        <p:spPr>
          <a:xfrm>
            <a:off x="7901807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5" name="object 2485"/>
          <p:cNvSpPr/>
          <p:nvPr/>
        </p:nvSpPr>
        <p:spPr>
          <a:xfrm>
            <a:off x="798097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6" name="object 2486"/>
          <p:cNvSpPr/>
          <p:nvPr/>
        </p:nvSpPr>
        <p:spPr>
          <a:xfrm>
            <a:off x="8083601" y="436452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7" name="object 2487"/>
          <p:cNvSpPr/>
          <p:nvPr/>
        </p:nvSpPr>
        <p:spPr>
          <a:xfrm>
            <a:off x="8241938" y="436452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8" name="object 2488"/>
          <p:cNvSpPr/>
          <p:nvPr/>
        </p:nvSpPr>
        <p:spPr>
          <a:xfrm>
            <a:off x="8347496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9" name="object 2489"/>
          <p:cNvSpPr/>
          <p:nvPr/>
        </p:nvSpPr>
        <p:spPr>
          <a:xfrm>
            <a:off x="8552747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0" name="object 2490"/>
          <p:cNvSpPr/>
          <p:nvPr/>
        </p:nvSpPr>
        <p:spPr>
          <a:xfrm>
            <a:off x="8643645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1" name="object 2491"/>
          <p:cNvSpPr/>
          <p:nvPr/>
        </p:nvSpPr>
        <p:spPr>
          <a:xfrm>
            <a:off x="8746270" y="436452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2" name="object 2492"/>
          <p:cNvSpPr/>
          <p:nvPr/>
        </p:nvSpPr>
        <p:spPr>
          <a:xfrm>
            <a:off x="8763863" y="436452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3" name="object 2493"/>
          <p:cNvSpPr/>
          <p:nvPr/>
        </p:nvSpPr>
        <p:spPr>
          <a:xfrm>
            <a:off x="8854760" y="436452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4" name="object 2494"/>
          <p:cNvSpPr/>
          <p:nvPr/>
        </p:nvSpPr>
        <p:spPr>
          <a:xfrm>
            <a:off x="7283122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5" name="object 2495"/>
          <p:cNvSpPr/>
          <p:nvPr/>
        </p:nvSpPr>
        <p:spPr>
          <a:xfrm>
            <a:off x="7456119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6" name="object 2496"/>
          <p:cNvSpPr/>
          <p:nvPr/>
        </p:nvSpPr>
        <p:spPr>
          <a:xfrm>
            <a:off x="75616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7" name="object 2497"/>
          <p:cNvSpPr/>
          <p:nvPr/>
        </p:nvSpPr>
        <p:spPr>
          <a:xfrm>
            <a:off x="7743470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8" name="object 2498"/>
          <p:cNvSpPr/>
          <p:nvPr/>
        </p:nvSpPr>
        <p:spPr>
          <a:xfrm>
            <a:off x="7831435" y="43674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99" name="object 2499"/>
          <p:cNvSpPr/>
          <p:nvPr/>
        </p:nvSpPr>
        <p:spPr>
          <a:xfrm>
            <a:off x="7901807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0" name="object 2500"/>
          <p:cNvSpPr/>
          <p:nvPr/>
        </p:nvSpPr>
        <p:spPr>
          <a:xfrm>
            <a:off x="798097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1" name="object 2501"/>
          <p:cNvSpPr/>
          <p:nvPr/>
        </p:nvSpPr>
        <p:spPr>
          <a:xfrm>
            <a:off x="8086533" y="436745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2" name="object 2502"/>
          <p:cNvSpPr/>
          <p:nvPr/>
        </p:nvSpPr>
        <p:spPr>
          <a:xfrm>
            <a:off x="8236074" y="4367454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3" name="object 2503"/>
          <p:cNvSpPr/>
          <p:nvPr/>
        </p:nvSpPr>
        <p:spPr>
          <a:xfrm>
            <a:off x="8347496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4" name="object 2504"/>
          <p:cNvSpPr/>
          <p:nvPr/>
        </p:nvSpPr>
        <p:spPr>
          <a:xfrm>
            <a:off x="854981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5" name="object 2505"/>
          <p:cNvSpPr/>
          <p:nvPr/>
        </p:nvSpPr>
        <p:spPr>
          <a:xfrm>
            <a:off x="8643645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6" name="object 2506"/>
          <p:cNvSpPr/>
          <p:nvPr/>
        </p:nvSpPr>
        <p:spPr>
          <a:xfrm>
            <a:off x="8746270" y="43674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7" name="object 2507"/>
          <p:cNvSpPr/>
          <p:nvPr/>
        </p:nvSpPr>
        <p:spPr>
          <a:xfrm>
            <a:off x="8763863" y="436745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8" name="object 2508"/>
          <p:cNvSpPr/>
          <p:nvPr/>
        </p:nvSpPr>
        <p:spPr>
          <a:xfrm>
            <a:off x="8854760" y="43674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09" name="object 2509"/>
          <p:cNvSpPr/>
          <p:nvPr/>
        </p:nvSpPr>
        <p:spPr>
          <a:xfrm>
            <a:off x="7283122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0" name="object 2510"/>
          <p:cNvSpPr/>
          <p:nvPr/>
        </p:nvSpPr>
        <p:spPr>
          <a:xfrm>
            <a:off x="7456119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1" name="object 2511"/>
          <p:cNvSpPr/>
          <p:nvPr/>
        </p:nvSpPr>
        <p:spPr>
          <a:xfrm>
            <a:off x="75616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2" name="object 2512"/>
          <p:cNvSpPr/>
          <p:nvPr/>
        </p:nvSpPr>
        <p:spPr>
          <a:xfrm>
            <a:off x="7743470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3" name="object 2513"/>
          <p:cNvSpPr/>
          <p:nvPr/>
        </p:nvSpPr>
        <p:spPr>
          <a:xfrm>
            <a:off x="7831435" y="43703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4" name="object 2514"/>
          <p:cNvSpPr/>
          <p:nvPr/>
        </p:nvSpPr>
        <p:spPr>
          <a:xfrm>
            <a:off x="7901807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5" name="object 2515"/>
          <p:cNvSpPr/>
          <p:nvPr/>
        </p:nvSpPr>
        <p:spPr>
          <a:xfrm>
            <a:off x="798097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6" name="object 2516"/>
          <p:cNvSpPr/>
          <p:nvPr/>
        </p:nvSpPr>
        <p:spPr>
          <a:xfrm>
            <a:off x="8086533" y="4370387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7" name="object 2517"/>
          <p:cNvSpPr/>
          <p:nvPr/>
        </p:nvSpPr>
        <p:spPr>
          <a:xfrm>
            <a:off x="8227277" y="437038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8" name="object 2518"/>
          <p:cNvSpPr/>
          <p:nvPr/>
        </p:nvSpPr>
        <p:spPr>
          <a:xfrm>
            <a:off x="8347496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19" name="object 2519"/>
          <p:cNvSpPr/>
          <p:nvPr/>
        </p:nvSpPr>
        <p:spPr>
          <a:xfrm>
            <a:off x="854981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0" name="object 2520"/>
          <p:cNvSpPr/>
          <p:nvPr/>
        </p:nvSpPr>
        <p:spPr>
          <a:xfrm>
            <a:off x="8643645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1" name="object 2521"/>
          <p:cNvSpPr/>
          <p:nvPr/>
        </p:nvSpPr>
        <p:spPr>
          <a:xfrm>
            <a:off x="8746270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2" name="object 2522"/>
          <p:cNvSpPr/>
          <p:nvPr/>
        </p:nvSpPr>
        <p:spPr>
          <a:xfrm>
            <a:off x="8760931" y="43703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3" name="object 2523"/>
          <p:cNvSpPr/>
          <p:nvPr/>
        </p:nvSpPr>
        <p:spPr>
          <a:xfrm>
            <a:off x="8854760" y="43703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4" name="object 2524"/>
          <p:cNvSpPr/>
          <p:nvPr/>
        </p:nvSpPr>
        <p:spPr>
          <a:xfrm>
            <a:off x="7283122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5" name="object 2525"/>
          <p:cNvSpPr/>
          <p:nvPr/>
        </p:nvSpPr>
        <p:spPr>
          <a:xfrm>
            <a:off x="7456119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7561676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7" name="object 2527"/>
          <p:cNvSpPr/>
          <p:nvPr/>
        </p:nvSpPr>
        <p:spPr>
          <a:xfrm>
            <a:off x="7743470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8" name="object 2528"/>
          <p:cNvSpPr/>
          <p:nvPr/>
        </p:nvSpPr>
        <p:spPr>
          <a:xfrm>
            <a:off x="7831435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29" name="object 2529"/>
          <p:cNvSpPr/>
          <p:nvPr/>
        </p:nvSpPr>
        <p:spPr>
          <a:xfrm>
            <a:off x="7901807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0" name="object 2530"/>
          <p:cNvSpPr/>
          <p:nvPr/>
        </p:nvSpPr>
        <p:spPr>
          <a:xfrm>
            <a:off x="7978043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1" name="object 2531"/>
          <p:cNvSpPr/>
          <p:nvPr/>
        </p:nvSpPr>
        <p:spPr>
          <a:xfrm>
            <a:off x="8089466" y="437331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2" name="object 2532"/>
          <p:cNvSpPr/>
          <p:nvPr/>
        </p:nvSpPr>
        <p:spPr>
          <a:xfrm>
            <a:off x="8218480" y="4373319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3" name="object 2533"/>
          <p:cNvSpPr/>
          <p:nvPr/>
        </p:nvSpPr>
        <p:spPr>
          <a:xfrm>
            <a:off x="8347496" y="43733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4" name="object 2534"/>
          <p:cNvSpPr/>
          <p:nvPr/>
        </p:nvSpPr>
        <p:spPr>
          <a:xfrm>
            <a:off x="854981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5" name="object 2535"/>
          <p:cNvSpPr/>
          <p:nvPr/>
        </p:nvSpPr>
        <p:spPr>
          <a:xfrm>
            <a:off x="8643645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6" name="object 2536"/>
          <p:cNvSpPr/>
          <p:nvPr/>
        </p:nvSpPr>
        <p:spPr>
          <a:xfrm>
            <a:off x="8746269" y="43733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7" name="object 2537"/>
          <p:cNvSpPr/>
          <p:nvPr/>
        </p:nvSpPr>
        <p:spPr>
          <a:xfrm>
            <a:off x="8760931" y="43733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8" name="object 2538"/>
          <p:cNvSpPr/>
          <p:nvPr/>
        </p:nvSpPr>
        <p:spPr>
          <a:xfrm>
            <a:off x="8854760" y="43733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39" name="object 2539"/>
          <p:cNvSpPr/>
          <p:nvPr/>
        </p:nvSpPr>
        <p:spPr>
          <a:xfrm>
            <a:off x="7283122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0" name="object 2540"/>
          <p:cNvSpPr/>
          <p:nvPr/>
        </p:nvSpPr>
        <p:spPr>
          <a:xfrm>
            <a:off x="7456119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1" name="object 2541"/>
          <p:cNvSpPr/>
          <p:nvPr/>
        </p:nvSpPr>
        <p:spPr>
          <a:xfrm>
            <a:off x="7561676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2" name="object 2542"/>
          <p:cNvSpPr/>
          <p:nvPr/>
        </p:nvSpPr>
        <p:spPr>
          <a:xfrm>
            <a:off x="7743470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3" name="object 2543"/>
          <p:cNvSpPr/>
          <p:nvPr/>
        </p:nvSpPr>
        <p:spPr>
          <a:xfrm>
            <a:off x="7834368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4" name="object 2544"/>
          <p:cNvSpPr/>
          <p:nvPr/>
        </p:nvSpPr>
        <p:spPr>
          <a:xfrm>
            <a:off x="7901807" y="437625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5" name="object 2545"/>
          <p:cNvSpPr/>
          <p:nvPr/>
        </p:nvSpPr>
        <p:spPr>
          <a:xfrm>
            <a:off x="7978043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6" name="object 2546"/>
          <p:cNvSpPr/>
          <p:nvPr/>
        </p:nvSpPr>
        <p:spPr>
          <a:xfrm>
            <a:off x="8095330" y="4376250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7" name="object 2547"/>
          <p:cNvSpPr/>
          <p:nvPr/>
        </p:nvSpPr>
        <p:spPr>
          <a:xfrm>
            <a:off x="8192092" y="4376250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8" name="object 2548"/>
          <p:cNvSpPr/>
          <p:nvPr/>
        </p:nvSpPr>
        <p:spPr>
          <a:xfrm>
            <a:off x="8347496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49" name="object 2549"/>
          <p:cNvSpPr/>
          <p:nvPr/>
        </p:nvSpPr>
        <p:spPr>
          <a:xfrm>
            <a:off x="854981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0" name="object 2550"/>
          <p:cNvSpPr/>
          <p:nvPr/>
        </p:nvSpPr>
        <p:spPr>
          <a:xfrm>
            <a:off x="8643645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8746269" y="437625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2" name="object 2552"/>
          <p:cNvSpPr/>
          <p:nvPr/>
        </p:nvSpPr>
        <p:spPr>
          <a:xfrm>
            <a:off x="8760931" y="437625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3" name="object 2553"/>
          <p:cNvSpPr/>
          <p:nvPr/>
        </p:nvSpPr>
        <p:spPr>
          <a:xfrm>
            <a:off x="8851828" y="437625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4" name="object 2554"/>
          <p:cNvSpPr/>
          <p:nvPr/>
        </p:nvSpPr>
        <p:spPr>
          <a:xfrm>
            <a:off x="7286054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5" name="object 2555"/>
          <p:cNvSpPr/>
          <p:nvPr/>
        </p:nvSpPr>
        <p:spPr>
          <a:xfrm>
            <a:off x="745611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6" name="object 2556"/>
          <p:cNvSpPr/>
          <p:nvPr/>
        </p:nvSpPr>
        <p:spPr>
          <a:xfrm>
            <a:off x="7561676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7" name="object 2557"/>
          <p:cNvSpPr/>
          <p:nvPr/>
        </p:nvSpPr>
        <p:spPr>
          <a:xfrm>
            <a:off x="7743470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8" name="object 2558"/>
          <p:cNvSpPr/>
          <p:nvPr/>
        </p:nvSpPr>
        <p:spPr>
          <a:xfrm>
            <a:off x="783436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59" name="object 2559"/>
          <p:cNvSpPr/>
          <p:nvPr/>
        </p:nvSpPr>
        <p:spPr>
          <a:xfrm>
            <a:off x="7901807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0" name="object 2560"/>
          <p:cNvSpPr/>
          <p:nvPr/>
        </p:nvSpPr>
        <p:spPr>
          <a:xfrm>
            <a:off x="7978043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1" name="object 2561"/>
          <p:cNvSpPr/>
          <p:nvPr/>
        </p:nvSpPr>
        <p:spPr>
          <a:xfrm>
            <a:off x="8109991" y="4379183"/>
            <a:ext cx="123395" cy="0"/>
          </a:xfrm>
          <a:custGeom>
            <a:avLst/>
            <a:gdLst/>
            <a:ahLst/>
            <a:cxnLst/>
            <a:rect l="l" t="t" r="r" b="b"/>
            <a:pathLst>
              <a:path w="192404">
                <a:moveTo>
                  <a:pt x="0" y="0"/>
                </a:moveTo>
                <a:lnTo>
                  <a:pt x="1920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2" name="object 2562"/>
          <p:cNvSpPr/>
          <p:nvPr/>
        </p:nvSpPr>
        <p:spPr>
          <a:xfrm>
            <a:off x="8350429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3" name="object 2563"/>
          <p:cNvSpPr/>
          <p:nvPr/>
        </p:nvSpPr>
        <p:spPr>
          <a:xfrm>
            <a:off x="8546883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4" name="object 2564"/>
          <p:cNvSpPr/>
          <p:nvPr/>
        </p:nvSpPr>
        <p:spPr>
          <a:xfrm>
            <a:off x="8643645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5" name="object 2565"/>
          <p:cNvSpPr/>
          <p:nvPr/>
        </p:nvSpPr>
        <p:spPr>
          <a:xfrm>
            <a:off x="8743338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6" name="object 2566"/>
          <p:cNvSpPr/>
          <p:nvPr/>
        </p:nvSpPr>
        <p:spPr>
          <a:xfrm>
            <a:off x="8760931" y="43791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7" name="object 2567"/>
          <p:cNvSpPr/>
          <p:nvPr/>
        </p:nvSpPr>
        <p:spPr>
          <a:xfrm>
            <a:off x="8851828" y="43791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8" name="object 2568"/>
          <p:cNvSpPr/>
          <p:nvPr/>
        </p:nvSpPr>
        <p:spPr>
          <a:xfrm>
            <a:off x="7286054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69" name="object 2569"/>
          <p:cNvSpPr/>
          <p:nvPr/>
        </p:nvSpPr>
        <p:spPr>
          <a:xfrm>
            <a:off x="7456119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7561676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1" name="object 2571"/>
          <p:cNvSpPr/>
          <p:nvPr/>
        </p:nvSpPr>
        <p:spPr>
          <a:xfrm>
            <a:off x="7743470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2" name="object 2572"/>
          <p:cNvSpPr/>
          <p:nvPr/>
        </p:nvSpPr>
        <p:spPr>
          <a:xfrm>
            <a:off x="783436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3" name="object 2573"/>
          <p:cNvSpPr/>
          <p:nvPr/>
        </p:nvSpPr>
        <p:spPr>
          <a:xfrm>
            <a:off x="7901807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4" name="object 2574"/>
          <p:cNvSpPr/>
          <p:nvPr/>
        </p:nvSpPr>
        <p:spPr>
          <a:xfrm>
            <a:off x="7978043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5" name="object 2575"/>
          <p:cNvSpPr/>
          <p:nvPr/>
        </p:nvSpPr>
        <p:spPr>
          <a:xfrm>
            <a:off x="8121719" y="4382115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6" name="object 2576"/>
          <p:cNvSpPr/>
          <p:nvPr/>
        </p:nvSpPr>
        <p:spPr>
          <a:xfrm>
            <a:off x="8350428" y="43821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7" name="object 2577"/>
          <p:cNvSpPr/>
          <p:nvPr/>
        </p:nvSpPr>
        <p:spPr>
          <a:xfrm>
            <a:off x="8546883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8" name="object 2578"/>
          <p:cNvSpPr/>
          <p:nvPr/>
        </p:nvSpPr>
        <p:spPr>
          <a:xfrm>
            <a:off x="8643645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79" name="object 2579"/>
          <p:cNvSpPr/>
          <p:nvPr/>
        </p:nvSpPr>
        <p:spPr>
          <a:xfrm>
            <a:off x="8743338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8760931" y="43821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1" name="object 2581"/>
          <p:cNvSpPr/>
          <p:nvPr/>
        </p:nvSpPr>
        <p:spPr>
          <a:xfrm>
            <a:off x="8851828" y="43821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7286054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3" name="object 2583"/>
          <p:cNvSpPr/>
          <p:nvPr/>
        </p:nvSpPr>
        <p:spPr>
          <a:xfrm>
            <a:off x="7456119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7561676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5" name="object 2585"/>
          <p:cNvSpPr/>
          <p:nvPr/>
        </p:nvSpPr>
        <p:spPr>
          <a:xfrm>
            <a:off x="7743470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783436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7" name="object 2587"/>
          <p:cNvSpPr/>
          <p:nvPr/>
        </p:nvSpPr>
        <p:spPr>
          <a:xfrm>
            <a:off x="7901807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7978043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89" name="object 2589"/>
          <p:cNvSpPr/>
          <p:nvPr/>
        </p:nvSpPr>
        <p:spPr>
          <a:xfrm>
            <a:off x="8136380" y="4385048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8350428" y="43850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1" name="object 2591"/>
          <p:cNvSpPr/>
          <p:nvPr/>
        </p:nvSpPr>
        <p:spPr>
          <a:xfrm>
            <a:off x="8546883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8643645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3" name="object 2593"/>
          <p:cNvSpPr/>
          <p:nvPr/>
        </p:nvSpPr>
        <p:spPr>
          <a:xfrm>
            <a:off x="8743338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8760931" y="43850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8851828" y="43850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7286054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7" name="object 2597"/>
          <p:cNvSpPr/>
          <p:nvPr/>
        </p:nvSpPr>
        <p:spPr>
          <a:xfrm>
            <a:off x="7453186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7564609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99" name="object 2599"/>
          <p:cNvSpPr/>
          <p:nvPr/>
        </p:nvSpPr>
        <p:spPr>
          <a:xfrm>
            <a:off x="7740538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783436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1" name="object 2601"/>
          <p:cNvSpPr/>
          <p:nvPr/>
        </p:nvSpPr>
        <p:spPr>
          <a:xfrm>
            <a:off x="7901807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7978043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3" name="object 2603"/>
          <p:cNvSpPr/>
          <p:nvPr/>
        </p:nvSpPr>
        <p:spPr>
          <a:xfrm>
            <a:off x="8353360" y="438797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854395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5" name="object 2605"/>
          <p:cNvSpPr/>
          <p:nvPr/>
        </p:nvSpPr>
        <p:spPr>
          <a:xfrm>
            <a:off x="8646576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8743338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7" name="object 2607"/>
          <p:cNvSpPr/>
          <p:nvPr/>
        </p:nvSpPr>
        <p:spPr>
          <a:xfrm>
            <a:off x="8760931" y="438797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8851828" y="438797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09" name="object 2609"/>
          <p:cNvSpPr/>
          <p:nvPr/>
        </p:nvSpPr>
        <p:spPr>
          <a:xfrm>
            <a:off x="7286054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7453186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1" name="object 2611"/>
          <p:cNvSpPr/>
          <p:nvPr/>
        </p:nvSpPr>
        <p:spPr>
          <a:xfrm>
            <a:off x="7564609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774053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3" name="object 2613"/>
          <p:cNvSpPr/>
          <p:nvPr/>
        </p:nvSpPr>
        <p:spPr>
          <a:xfrm>
            <a:off x="7834368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7901807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5" name="object 2615"/>
          <p:cNvSpPr/>
          <p:nvPr/>
        </p:nvSpPr>
        <p:spPr>
          <a:xfrm>
            <a:off x="7975111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8112923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7" name="object 2617"/>
          <p:cNvSpPr/>
          <p:nvPr/>
        </p:nvSpPr>
        <p:spPr>
          <a:xfrm>
            <a:off x="8218481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8353360" y="439091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19" name="object 2619"/>
          <p:cNvSpPr/>
          <p:nvPr/>
        </p:nvSpPr>
        <p:spPr>
          <a:xfrm>
            <a:off x="8541019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8646576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1" name="object 2621"/>
          <p:cNvSpPr/>
          <p:nvPr/>
        </p:nvSpPr>
        <p:spPr>
          <a:xfrm>
            <a:off x="8743338" y="439091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8760931" y="439091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3" name="object 2623"/>
          <p:cNvSpPr/>
          <p:nvPr/>
        </p:nvSpPr>
        <p:spPr>
          <a:xfrm>
            <a:off x="8851828" y="439091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7286054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5" name="object 2625"/>
          <p:cNvSpPr/>
          <p:nvPr/>
        </p:nvSpPr>
        <p:spPr>
          <a:xfrm>
            <a:off x="7453186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7564609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7" name="object 2627"/>
          <p:cNvSpPr/>
          <p:nvPr/>
        </p:nvSpPr>
        <p:spPr>
          <a:xfrm>
            <a:off x="774053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7834368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29" name="object 2629"/>
          <p:cNvSpPr/>
          <p:nvPr/>
        </p:nvSpPr>
        <p:spPr>
          <a:xfrm>
            <a:off x="7901807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7975111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1" name="object 2631"/>
          <p:cNvSpPr/>
          <p:nvPr/>
        </p:nvSpPr>
        <p:spPr>
          <a:xfrm>
            <a:off x="8112922" y="43938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8165702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3" name="object 2633"/>
          <p:cNvSpPr/>
          <p:nvPr/>
        </p:nvSpPr>
        <p:spPr>
          <a:xfrm>
            <a:off x="8218480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8356292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5" name="object 2635"/>
          <p:cNvSpPr/>
          <p:nvPr/>
        </p:nvSpPr>
        <p:spPr>
          <a:xfrm>
            <a:off x="8535154" y="43938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8646576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7" name="object 2637"/>
          <p:cNvSpPr/>
          <p:nvPr/>
        </p:nvSpPr>
        <p:spPr>
          <a:xfrm>
            <a:off x="8743338" y="43938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8760931" y="43938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39" name="object 2639"/>
          <p:cNvSpPr/>
          <p:nvPr/>
        </p:nvSpPr>
        <p:spPr>
          <a:xfrm>
            <a:off x="8851828" y="43938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286054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1" name="object 2641"/>
          <p:cNvSpPr/>
          <p:nvPr/>
        </p:nvSpPr>
        <p:spPr>
          <a:xfrm>
            <a:off x="745318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56460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3" name="object 2643"/>
          <p:cNvSpPr/>
          <p:nvPr/>
        </p:nvSpPr>
        <p:spPr>
          <a:xfrm>
            <a:off x="7740539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7837300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5" name="object 2645"/>
          <p:cNvSpPr/>
          <p:nvPr/>
        </p:nvSpPr>
        <p:spPr>
          <a:xfrm>
            <a:off x="7901807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7975111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7" name="object 2647"/>
          <p:cNvSpPr/>
          <p:nvPr/>
        </p:nvSpPr>
        <p:spPr>
          <a:xfrm>
            <a:off x="8115856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8165702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49" name="object 2649"/>
          <p:cNvSpPr/>
          <p:nvPr/>
        </p:nvSpPr>
        <p:spPr>
          <a:xfrm>
            <a:off x="8218480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8359225" y="4396776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1" name="object 2651"/>
          <p:cNvSpPr/>
          <p:nvPr/>
        </p:nvSpPr>
        <p:spPr>
          <a:xfrm>
            <a:off x="8529290" y="4396776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8646576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3" name="object 2653"/>
          <p:cNvSpPr/>
          <p:nvPr/>
        </p:nvSpPr>
        <p:spPr>
          <a:xfrm>
            <a:off x="8743338" y="439677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8760931" y="439677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5" name="object 2655"/>
          <p:cNvSpPr/>
          <p:nvPr/>
        </p:nvSpPr>
        <p:spPr>
          <a:xfrm>
            <a:off x="8851828" y="439677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286054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7" name="object 2657"/>
          <p:cNvSpPr/>
          <p:nvPr/>
        </p:nvSpPr>
        <p:spPr>
          <a:xfrm>
            <a:off x="7450254" y="439970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56754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59" name="object 2659"/>
          <p:cNvSpPr/>
          <p:nvPr/>
        </p:nvSpPr>
        <p:spPr>
          <a:xfrm>
            <a:off x="7740539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7837300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1" name="object 2661"/>
          <p:cNvSpPr/>
          <p:nvPr/>
        </p:nvSpPr>
        <p:spPr>
          <a:xfrm>
            <a:off x="7901807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7975111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3" name="object 2663"/>
          <p:cNvSpPr/>
          <p:nvPr/>
        </p:nvSpPr>
        <p:spPr>
          <a:xfrm>
            <a:off x="8115856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8165702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5" name="object 2665"/>
          <p:cNvSpPr/>
          <p:nvPr/>
        </p:nvSpPr>
        <p:spPr>
          <a:xfrm>
            <a:off x="8218480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8362157" y="4399708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7" name="object 2667"/>
          <p:cNvSpPr/>
          <p:nvPr/>
        </p:nvSpPr>
        <p:spPr>
          <a:xfrm>
            <a:off x="8520493" y="439970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8" name="object 2668"/>
          <p:cNvSpPr/>
          <p:nvPr/>
        </p:nvSpPr>
        <p:spPr>
          <a:xfrm>
            <a:off x="8646576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69" name="object 2669"/>
          <p:cNvSpPr/>
          <p:nvPr/>
        </p:nvSpPr>
        <p:spPr>
          <a:xfrm>
            <a:off x="8743338" y="439970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0" name="object 2670"/>
          <p:cNvSpPr/>
          <p:nvPr/>
        </p:nvSpPr>
        <p:spPr>
          <a:xfrm>
            <a:off x="8757998" y="439970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1" name="object 2671"/>
          <p:cNvSpPr/>
          <p:nvPr/>
        </p:nvSpPr>
        <p:spPr>
          <a:xfrm>
            <a:off x="8851828" y="439970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2" name="object 2672"/>
          <p:cNvSpPr/>
          <p:nvPr/>
        </p:nvSpPr>
        <p:spPr>
          <a:xfrm>
            <a:off x="7288986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3" name="object 2673"/>
          <p:cNvSpPr/>
          <p:nvPr/>
        </p:nvSpPr>
        <p:spPr>
          <a:xfrm>
            <a:off x="7450254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4" name="object 2674"/>
          <p:cNvSpPr/>
          <p:nvPr/>
        </p:nvSpPr>
        <p:spPr>
          <a:xfrm>
            <a:off x="7567541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5" name="object 2675"/>
          <p:cNvSpPr/>
          <p:nvPr/>
        </p:nvSpPr>
        <p:spPr>
          <a:xfrm>
            <a:off x="7734674" y="44026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6" name="object 2676"/>
          <p:cNvSpPr/>
          <p:nvPr/>
        </p:nvSpPr>
        <p:spPr>
          <a:xfrm>
            <a:off x="7837300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7" name="object 2677"/>
          <p:cNvSpPr/>
          <p:nvPr/>
        </p:nvSpPr>
        <p:spPr>
          <a:xfrm>
            <a:off x="7901807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8" name="object 2678"/>
          <p:cNvSpPr/>
          <p:nvPr/>
        </p:nvSpPr>
        <p:spPr>
          <a:xfrm>
            <a:off x="7975111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79" name="object 2679"/>
          <p:cNvSpPr/>
          <p:nvPr/>
        </p:nvSpPr>
        <p:spPr>
          <a:xfrm>
            <a:off x="8115855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0" name="object 2680"/>
          <p:cNvSpPr/>
          <p:nvPr/>
        </p:nvSpPr>
        <p:spPr>
          <a:xfrm>
            <a:off x="8165702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1" name="object 2681"/>
          <p:cNvSpPr/>
          <p:nvPr/>
        </p:nvSpPr>
        <p:spPr>
          <a:xfrm>
            <a:off x="8215549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2" name="object 2682"/>
          <p:cNvSpPr/>
          <p:nvPr/>
        </p:nvSpPr>
        <p:spPr>
          <a:xfrm>
            <a:off x="8368021" y="4402640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3" name="object 2683"/>
          <p:cNvSpPr/>
          <p:nvPr/>
        </p:nvSpPr>
        <p:spPr>
          <a:xfrm>
            <a:off x="8505833" y="4402640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4" name="object 2684"/>
          <p:cNvSpPr/>
          <p:nvPr/>
        </p:nvSpPr>
        <p:spPr>
          <a:xfrm>
            <a:off x="8646576" y="44026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5" name="object 2685"/>
          <p:cNvSpPr/>
          <p:nvPr/>
        </p:nvSpPr>
        <p:spPr>
          <a:xfrm>
            <a:off x="8743338" y="44026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6" name="object 2686"/>
          <p:cNvSpPr/>
          <p:nvPr/>
        </p:nvSpPr>
        <p:spPr>
          <a:xfrm>
            <a:off x="8757998" y="44026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7" name="object 2687"/>
          <p:cNvSpPr/>
          <p:nvPr/>
        </p:nvSpPr>
        <p:spPr>
          <a:xfrm>
            <a:off x="8848896" y="44026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8" name="object 2688"/>
          <p:cNvSpPr/>
          <p:nvPr/>
        </p:nvSpPr>
        <p:spPr>
          <a:xfrm>
            <a:off x="728898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89" name="object 2689"/>
          <p:cNvSpPr/>
          <p:nvPr/>
        </p:nvSpPr>
        <p:spPr>
          <a:xfrm>
            <a:off x="7447322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0" name="object 2690"/>
          <p:cNvSpPr/>
          <p:nvPr/>
        </p:nvSpPr>
        <p:spPr>
          <a:xfrm>
            <a:off x="7570473" y="44055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1" name="object 2691"/>
          <p:cNvSpPr/>
          <p:nvPr/>
        </p:nvSpPr>
        <p:spPr>
          <a:xfrm>
            <a:off x="7731741" y="440557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2" name="object 2692"/>
          <p:cNvSpPr/>
          <p:nvPr/>
        </p:nvSpPr>
        <p:spPr>
          <a:xfrm>
            <a:off x="7837300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3" name="object 2693"/>
          <p:cNvSpPr/>
          <p:nvPr/>
        </p:nvSpPr>
        <p:spPr>
          <a:xfrm>
            <a:off x="7901807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4" name="object 2694"/>
          <p:cNvSpPr/>
          <p:nvPr/>
        </p:nvSpPr>
        <p:spPr>
          <a:xfrm>
            <a:off x="7972179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5" name="object 2695"/>
          <p:cNvSpPr/>
          <p:nvPr/>
        </p:nvSpPr>
        <p:spPr>
          <a:xfrm>
            <a:off x="8115855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6" name="object 2696"/>
          <p:cNvSpPr/>
          <p:nvPr/>
        </p:nvSpPr>
        <p:spPr>
          <a:xfrm>
            <a:off x="8165702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7" name="object 2697"/>
          <p:cNvSpPr/>
          <p:nvPr/>
        </p:nvSpPr>
        <p:spPr>
          <a:xfrm>
            <a:off x="8215549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8" name="object 2698"/>
          <p:cNvSpPr/>
          <p:nvPr/>
        </p:nvSpPr>
        <p:spPr>
          <a:xfrm>
            <a:off x="8373886" y="4405573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99" name="object 2699"/>
          <p:cNvSpPr/>
          <p:nvPr/>
        </p:nvSpPr>
        <p:spPr>
          <a:xfrm>
            <a:off x="8499968" y="4405573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0" name="object 2700"/>
          <p:cNvSpPr/>
          <p:nvPr/>
        </p:nvSpPr>
        <p:spPr>
          <a:xfrm>
            <a:off x="8646576" y="44055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1" name="object 2701"/>
          <p:cNvSpPr/>
          <p:nvPr/>
        </p:nvSpPr>
        <p:spPr>
          <a:xfrm>
            <a:off x="8740406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2" name="object 2702"/>
          <p:cNvSpPr/>
          <p:nvPr/>
        </p:nvSpPr>
        <p:spPr>
          <a:xfrm>
            <a:off x="8757998" y="44055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3" name="object 2703"/>
          <p:cNvSpPr/>
          <p:nvPr/>
        </p:nvSpPr>
        <p:spPr>
          <a:xfrm>
            <a:off x="8848896" y="44055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4" name="object 2704"/>
          <p:cNvSpPr/>
          <p:nvPr/>
        </p:nvSpPr>
        <p:spPr>
          <a:xfrm>
            <a:off x="728898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5" name="object 2705"/>
          <p:cNvSpPr/>
          <p:nvPr/>
        </p:nvSpPr>
        <p:spPr>
          <a:xfrm>
            <a:off x="7447322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6" name="object 2706"/>
          <p:cNvSpPr/>
          <p:nvPr/>
        </p:nvSpPr>
        <p:spPr>
          <a:xfrm>
            <a:off x="7573405" y="440850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7" name="object 2707"/>
          <p:cNvSpPr/>
          <p:nvPr/>
        </p:nvSpPr>
        <p:spPr>
          <a:xfrm>
            <a:off x="7725878" y="440850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8" name="object 2708"/>
          <p:cNvSpPr/>
          <p:nvPr/>
        </p:nvSpPr>
        <p:spPr>
          <a:xfrm>
            <a:off x="7837300" y="44085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09" name="object 2709"/>
          <p:cNvSpPr/>
          <p:nvPr/>
        </p:nvSpPr>
        <p:spPr>
          <a:xfrm>
            <a:off x="7901807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0" name="object 2710"/>
          <p:cNvSpPr/>
          <p:nvPr/>
        </p:nvSpPr>
        <p:spPr>
          <a:xfrm>
            <a:off x="7972180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1" name="object 2711"/>
          <p:cNvSpPr/>
          <p:nvPr/>
        </p:nvSpPr>
        <p:spPr>
          <a:xfrm>
            <a:off x="8118788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2" name="object 2712"/>
          <p:cNvSpPr/>
          <p:nvPr/>
        </p:nvSpPr>
        <p:spPr>
          <a:xfrm>
            <a:off x="8165702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3" name="object 2713"/>
          <p:cNvSpPr/>
          <p:nvPr/>
        </p:nvSpPr>
        <p:spPr>
          <a:xfrm>
            <a:off x="8215549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4" name="object 2714"/>
          <p:cNvSpPr/>
          <p:nvPr/>
        </p:nvSpPr>
        <p:spPr>
          <a:xfrm>
            <a:off x="8379749" y="4408505"/>
            <a:ext cx="58643" cy="0"/>
          </a:xfrm>
          <a:custGeom>
            <a:avLst/>
            <a:gdLst/>
            <a:ahLst/>
            <a:cxnLst/>
            <a:rect l="l" t="t" r="r" b="b"/>
            <a:pathLst>
              <a:path w="91440">
                <a:moveTo>
                  <a:pt x="0" y="0"/>
                </a:moveTo>
                <a:lnTo>
                  <a:pt x="9143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5" name="object 2715"/>
          <p:cNvSpPr/>
          <p:nvPr/>
        </p:nvSpPr>
        <p:spPr>
          <a:xfrm>
            <a:off x="8485308" y="440850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6" name="object 2716"/>
          <p:cNvSpPr/>
          <p:nvPr/>
        </p:nvSpPr>
        <p:spPr>
          <a:xfrm>
            <a:off x="864657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7" name="object 2717"/>
          <p:cNvSpPr/>
          <p:nvPr/>
        </p:nvSpPr>
        <p:spPr>
          <a:xfrm>
            <a:off x="8740406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8" name="object 2718"/>
          <p:cNvSpPr/>
          <p:nvPr/>
        </p:nvSpPr>
        <p:spPr>
          <a:xfrm>
            <a:off x="8757998" y="44085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19" name="object 2719"/>
          <p:cNvSpPr/>
          <p:nvPr/>
        </p:nvSpPr>
        <p:spPr>
          <a:xfrm>
            <a:off x="8848896" y="44085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0" name="object 2720"/>
          <p:cNvSpPr/>
          <p:nvPr/>
        </p:nvSpPr>
        <p:spPr>
          <a:xfrm>
            <a:off x="728898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1" name="object 2721"/>
          <p:cNvSpPr/>
          <p:nvPr/>
        </p:nvSpPr>
        <p:spPr>
          <a:xfrm>
            <a:off x="7447322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2" name="object 2722"/>
          <p:cNvSpPr/>
          <p:nvPr/>
        </p:nvSpPr>
        <p:spPr>
          <a:xfrm>
            <a:off x="7576338" y="4411436"/>
            <a:ext cx="170228" cy="0"/>
          </a:xfrm>
          <a:custGeom>
            <a:avLst/>
            <a:gdLst/>
            <a:ahLst/>
            <a:cxnLst/>
            <a:rect l="l" t="t" r="r" b="b"/>
            <a:pathLst>
              <a:path w="265429">
                <a:moveTo>
                  <a:pt x="0" y="0"/>
                </a:moveTo>
                <a:lnTo>
                  <a:pt x="26517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3" name="object 2723"/>
          <p:cNvSpPr/>
          <p:nvPr/>
        </p:nvSpPr>
        <p:spPr>
          <a:xfrm>
            <a:off x="7837300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4" name="object 2724"/>
          <p:cNvSpPr/>
          <p:nvPr/>
        </p:nvSpPr>
        <p:spPr>
          <a:xfrm>
            <a:off x="7901807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5" name="object 2725"/>
          <p:cNvSpPr/>
          <p:nvPr/>
        </p:nvSpPr>
        <p:spPr>
          <a:xfrm>
            <a:off x="7972180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6" name="object 2726"/>
          <p:cNvSpPr/>
          <p:nvPr/>
        </p:nvSpPr>
        <p:spPr>
          <a:xfrm>
            <a:off x="8118788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7" name="object 2727"/>
          <p:cNvSpPr/>
          <p:nvPr/>
        </p:nvSpPr>
        <p:spPr>
          <a:xfrm>
            <a:off x="8165702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8" name="object 2728"/>
          <p:cNvSpPr/>
          <p:nvPr/>
        </p:nvSpPr>
        <p:spPr>
          <a:xfrm>
            <a:off x="8212616" y="441143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29" name="object 2729"/>
          <p:cNvSpPr/>
          <p:nvPr/>
        </p:nvSpPr>
        <p:spPr>
          <a:xfrm>
            <a:off x="8388546" y="4411436"/>
            <a:ext cx="131947" cy="0"/>
          </a:xfrm>
          <a:custGeom>
            <a:avLst/>
            <a:gdLst/>
            <a:ahLst/>
            <a:cxnLst/>
            <a:rect l="l" t="t" r="r" b="b"/>
            <a:pathLst>
              <a:path w="205740">
                <a:moveTo>
                  <a:pt x="0" y="0"/>
                </a:moveTo>
                <a:lnTo>
                  <a:pt x="20574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0" name="object 2730"/>
          <p:cNvSpPr/>
          <p:nvPr/>
        </p:nvSpPr>
        <p:spPr>
          <a:xfrm>
            <a:off x="864657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1" name="object 2731"/>
          <p:cNvSpPr/>
          <p:nvPr/>
        </p:nvSpPr>
        <p:spPr>
          <a:xfrm>
            <a:off x="8740406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2" name="object 2732"/>
          <p:cNvSpPr/>
          <p:nvPr/>
        </p:nvSpPr>
        <p:spPr>
          <a:xfrm>
            <a:off x="8757998" y="441143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3" name="object 2733"/>
          <p:cNvSpPr/>
          <p:nvPr/>
        </p:nvSpPr>
        <p:spPr>
          <a:xfrm>
            <a:off x="8848896" y="441143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4" name="object 2734"/>
          <p:cNvSpPr/>
          <p:nvPr/>
        </p:nvSpPr>
        <p:spPr>
          <a:xfrm>
            <a:off x="7291917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5" name="object 2735"/>
          <p:cNvSpPr/>
          <p:nvPr/>
        </p:nvSpPr>
        <p:spPr>
          <a:xfrm>
            <a:off x="7444390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6" name="object 2736"/>
          <p:cNvSpPr/>
          <p:nvPr/>
        </p:nvSpPr>
        <p:spPr>
          <a:xfrm>
            <a:off x="7582202" y="4414369"/>
            <a:ext cx="161269" cy="0"/>
          </a:xfrm>
          <a:custGeom>
            <a:avLst/>
            <a:gdLst/>
            <a:ahLst/>
            <a:cxnLst/>
            <a:rect l="l" t="t" r="r" b="b"/>
            <a:pathLst>
              <a:path w="251459">
                <a:moveTo>
                  <a:pt x="0" y="0"/>
                </a:moveTo>
                <a:lnTo>
                  <a:pt x="2514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7" name="object 2737"/>
          <p:cNvSpPr/>
          <p:nvPr/>
        </p:nvSpPr>
        <p:spPr>
          <a:xfrm>
            <a:off x="784023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8" name="object 2738"/>
          <p:cNvSpPr/>
          <p:nvPr/>
        </p:nvSpPr>
        <p:spPr>
          <a:xfrm>
            <a:off x="7901807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39" name="object 2739"/>
          <p:cNvSpPr/>
          <p:nvPr/>
        </p:nvSpPr>
        <p:spPr>
          <a:xfrm>
            <a:off x="7972180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0" name="object 2740"/>
          <p:cNvSpPr/>
          <p:nvPr/>
        </p:nvSpPr>
        <p:spPr>
          <a:xfrm>
            <a:off x="8118787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1" name="object 2741"/>
          <p:cNvSpPr/>
          <p:nvPr/>
        </p:nvSpPr>
        <p:spPr>
          <a:xfrm>
            <a:off x="8165702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2" name="object 2742"/>
          <p:cNvSpPr/>
          <p:nvPr/>
        </p:nvSpPr>
        <p:spPr>
          <a:xfrm>
            <a:off x="8212616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3" name="object 2743"/>
          <p:cNvSpPr/>
          <p:nvPr/>
        </p:nvSpPr>
        <p:spPr>
          <a:xfrm>
            <a:off x="8406138" y="4414369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4" name="object 2744"/>
          <p:cNvSpPr/>
          <p:nvPr/>
        </p:nvSpPr>
        <p:spPr>
          <a:xfrm>
            <a:off x="8646576" y="44143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8740406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6" name="object 2746"/>
          <p:cNvSpPr/>
          <p:nvPr/>
        </p:nvSpPr>
        <p:spPr>
          <a:xfrm>
            <a:off x="8757998" y="44143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7" name="object 2747"/>
          <p:cNvSpPr/>
          <p:nvPr/>
        </p:nvSpPr>
        <p:spPr>
          <a:xfrm>
            <a:off x="8845963" y="44143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8" name="object 2748"/>
          <p:cNvSpPr/>
          <p:nvPr/>
        </p:nvSpPr>
        <p:spPr>
          <a:xfrm>
            <a:off x="7291917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49" name="object 2749"/>
          <p:cNvSpPr/>
          <p:nvPr/>
        </p:nvSpPr>
        <p:spPr>
          <a:xfrm>
            <a:off x="7444390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0" name="object 2750"/>
          <p:cNvSpPr/>
          <p:nvPr/>
        </p:nvSpPr>
        <p:spPr>
          <a:xfrm>
            <a:off x="7596862" y="4417301"/>
            <a:ext cx="140907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5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1" name="object 2751"/>
          <p:cNvSpPr/>
          <p:nvPr/>
        </p:nvSpPr>
        <p:spPr>
          <a:xfrm>
            <a:off x="784023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2" name="object 2752"/>
          <p:cNvSpPr/>
          <p:nvPr/>
        </p:nvSpPr>
        <p:spPr>
          <a:xfrm>
            <a:off x="790180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3" name="object 2753"/>
          <p:cNvSpPr/>
          <p:nvPr/>
        </p:nvSpPr>
        <p:spPr>
          <a:xfrm>
            <a:off x="7972180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4" name="object 2754"/>
          <p:cNvSpPr/>
          <p:nvPr/>
        </p:nvSpPr>
        <p:spPr>
          <a:xfrm>
            <a:off x="8118787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5" name="object 2755"/>
          <p:cNvSpPr/>
          <p:nvPr/>
        </p:nvSpPr>
        <p:spPr>
          <a:xfrm>
            <a:off x="8165702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6" name="object 2756"/>
          <p:cNvSpPr/>
          <p:nvPr/>
        </p:nvSpPr>
        <p:spPr>
          <a:xfrm>
            <a:off x="8212617" y="44173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7" name="object 2757"/>
          <p:cNvSpPr/>
          <p:nvPr/>
        </p:nvSpPr>
        <p:spPr>
          <a:xfrm>
            <a:off x="8417868" y="4417301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8" name="object 2758"/>
          <p:cNvSpPr/>
          <p:nvPr/>
        </p:nvSpPr>
        <p:spPr>
          <a:xfrm>
            <a:off x="8646576" y="44173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59" name="object 2759"/>
          <p:cNvSpPr/>
          <p:nvPr/>
        </p:nvSpPr>
        <p:spPr>
          <a:xfrm>
            <a:off x="8740406" y="44173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0" name="object 2760"/>
          <p:cNvSpPr/>
          <p:nvPr/>
        </p:nvSpPr>
        <p:spPr>
          <a:xfrm>
            <a:off x="8757998" y="44173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1" name="object 2761"/>
          <p:cNvSpPr/>
          <p:nvPr/>
        </p:nvSpPr>
        <p:spPr>
          <a:xfrm>
            <a:off x="8840099" y="4417301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2" name="object 2762"/>
          <p:cNvSpPr/>
          <p:nvPr/>
        </p:nvSpPr>
        <p:spPr>
          <a:xfrm>
            <a:off x="7291918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3" name="object 2763"/>
          <p:cNvSpPr/>
          <p:nvPr/>
        </p:nvSpPr>
        <p:spPr>
          <a:xfrm>
            <a:off x="7441458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4" name="object 2764"/>
          <p:cNvSpPr/>
          <p:nvPr/>
        </p:nvSpPr>
        <p:spPr>
          <a:xfrm>
            <a:off x="7620320" y="4420233"/>
            <a:ext cx="108734" cy="0"/>
          </a:xfrm>
          <a:custGeom>
            <a:avLst/>
            <a:gdLst/>
            <a:ahLst/>
            <a:cxnLst/>
            <a:rect l="l" t="t" r="r" b="b"/>
            <a:pathLst>
              <a:path w="169545">
                <a:moveTo>
                  <a:pt x="0" y="0"/>
                </a:moveTo>
                <a:lnTo>
                  <a:pt x="16916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5" name="object 2765"/>
          <p:cNvSpPr/>
          <p:nvPr/>
        </p:nvSpPr>
        <p:spPr>
          <a:xfrm>
            <a:off x="784023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6" name="object 2766"/>
          <p:cNvSpPr/>
          <p:nvPr/>
        </p:nvSpPr>
        <p:spPr>
          <a:xfrm>
            <a:off x="790180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7" name="object 2767"/>
          <p:cNvSpPr/>
          <p:nvPr/>
        </p:nvSpPr>
        <p:spPr>
          <a:xfrm>
            <a:off x="7969247" y="442023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8" name="object 2768"/>
          <p:cNvSpPr/>
          <p:nvPr/>
        </p:nvSpPr>
        <p:spPr>
          <a:xfrm>
            <a:off x="8121719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69" name="object 2769"/>
          <p:cNvSpPr/>
          <p:nvPr/>
        </p:nvSpPr>
        <p:spPr>
          <a:xfrm>
            <a:off x="8165702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0" name="object 2770"/>
          <p:cNvSpPr/>
          <p:nvPr/>
        </p:nvSpPr>
        <p:spPr>
          <a:xfrm>
            <a:off x="8212617" y="442023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1" name="object 2771"/>
          <p:cNvSpPr/>
          <p:nvPr/>
        </p:nvSpPr>
        <p:spPr>
          <a:xfrm>
            <a:off x="8385614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2" name="object 2772"/>
          <p:cNvSpPr/>
          <p:nvPr/>
        </p:nvSpPr>
        <p:spPr>
          <a:xfrm>
            <a:off x="8438393" y="442023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3" name="object 2773"/>
          <p:cNvSpPr/>
          <p:nvPr/>
        </p:nvSpPr>
        <p:spPr>
          <a:xfrm>
            <a:off x="8514629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4" name="object 2774"/>
          <p:cNvSpPr/>
          <p:nvPr/>
        </p:nvSpPr>
        <p:spPr>
          <a:xfrm>
            <a:off x="8646576" y="442023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5" name="object 2775"/>
          <p:cNvSpPr/>
          <p:nvPr/>
        </p:nvSpPr>
        <p:spPr>
          <a:xfrm>
            <a:off x="8740406" y="442023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6" name="object 2776"/>
          <p:cNvSpPr/>
          <p:nvPr/>
        </p:nvSpPr>
        <p:spPr>
          <a:xfrm>
            <a:off x="8757998" y="442023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7" name="object 2777"/>
          <p:cNvSpPr/>
          <p:nvPr/>
        </p:nvSpPr>
        <p:spPr>
          <a:xfrm>
            <a:off x="8834235" y="442023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8" name="object 2778"/>
          <p:cNvSpPr/>
          <p:nvPr/>
        </p:nvSpPr>
        <p:spPr>
          <a:xfrm>
            <a:off x="7294850" y="4423165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79" name="object 2779"/>
          <p:cNvSpPr/>
          <p:nvPr/>
        </p:nvSpPr>
        <p:spPr>
          <a:xfrm>
            <a:off x="7321240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0" name="object 2780"/>
          <p:cNvSpPr/>
          <p:nvPr/>
        </p:nvSpPr>
        <p:spPr>
          <a:xfrm>
            <a:off x="7350561" y="4423165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1" name="object 2781"/>
          <p:cNvSpPr/>
          <p:nvPr/>
        </p:nvSpPr>
        <p:spPr>
          <a:xfrm>
            <a:off x="7415068" y="4423165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2" name="object 2782"/>
          <p:cNvSpPr/>
          <p:nvPr/>
        </p:nvSpPr>
        <p:spPr>
          <a:xfrm>
            <a:off x="7590998" y="442316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3" name="object 2783"/>
          <p:cNvSpPr/>
          <p:nvPr/>
        </p:nvSpPr>
        <p:spPr>
          <a:xfrm>
            <a:off x="7840231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4" name="object 2784"/>
          <p:cNvSpPr/>
          <p:nvPr/>
        </p:nvSpPr>
        <p:spPr>
          <a:xfrm>
            <a:off x="790180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5" name="object 2785"/>
          <p:cNvSpPr/>
          <p:nvPr/>
        </p:nvSpPr>
        <p:spPr>
          <a:xfrm>
            <a:off x="7969248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6" name="object 2786"/>
          <p:cNvSpPr/>
          <p:nvPr/>
        </p:nvSpPr>
        <p:spPr>
          <a:xfrm>
            <a:off x="8121719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7" name="object 2787"/>
          <p:cNvSpPr/>
          <p:nvPr/>
        </p:nvSpPr>
        <p:spPr>
          <a:xfrm>
            <a:off x="8165702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8" name="object 2788"/>
          <p:cNvSpPr/>
          <p:nvPr/>
        </p:nvSpPr>
        <p:spPr>
          <a:xfrm>
            <a:off x="8209684" y="442316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89" name="object 2789"/>
          <p:cNvSpPr/>
          <p:nvPr/>
        </p:nvSpPr>
        <p:spPr>
          <a:xfrm>
            <a:off x="8388547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0" name="object 2790"/>
          <p:cNvSpPr/>
          <p:nvPr/>
        </p:nvSpPr>
        <p:spPr>
          <a:xfrm>
            <a:off x="8505833" y="442316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1" name="object 2791"/>
          <p:cNvSpPr/>
          <p:nvPr/>
        </p:nvSpPr>
        <p:spPr>
          <a:xfrm>
            <a:off x="8649508" y="4423165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2" name="object 2792"/>
          <p:cNvSpPr/>
          <p:nvPr/>
        </p:nvSpPr>
        <p:spPr>
          <a:xfrm>
            <a:off x="8740406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3" name="object 2793"/>
          <p:cNvSpPr/>
          <p:nvPr/>
        </p:nvSpPr>
        <p:spPr>
          <a:xfrm>
            <a:off x="8755067" y="442316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4" name="object 2794"/>
          <p:cNvSpPr/>
          <p:nvPr/>
        </p:nvSpPr>
        <p:spPr>
          <a:xfrm>
            <a:off x="8822506" y="4423165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5" name="object 2795"/>
          <p:cNvSpPr/>
          <p:nvPr/>
        </p:nvSpPr>
        <p:spPr>
          <a:xfrm>
            <a:off x="7294850" y="4426097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6" name="object 2796"/>
          <p:cNvSpPr/>
          <p:nvPr/>
        </p:nvSpPr>
        <p:spPr>
          <a:xfrm>
            <a:off x="734469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7" name="object 2797"/>
          <p:cNvSpPr/>
          <p:nvPr/>
        </p:nvSpPr>
        <p:spPr>
          <a:xfrm>
            <a:off x="737108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8" name="object 2798"/>
          <p:cNvSpPr/>
          <p:nvPr/>
        </p:nvSpPr>
        <p:spPr>
          <a:xfrm>
            <a:off x="7385747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99" name="object 2799"/>
          <p:cNvSpPr/>
          <p:nvPr/>
        </p:nvSpPr>
        <p:spPr>
          <a:xfrm>
            <a:off x="7412136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0" name="object 2800"/>
          <p:cNvSpPr/>
          <p:nvPr/>
        </p:nvSpPr>
        <p:spPr>
          <a:xfrm>
            <a:off x="7590998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1" name="object 2801"/>
          <p:cNvSpPr/>
          <p:nvPr/>
        </p:nvSpPr>
        <p:spPr>
          <a:xfrm>
            <a:off x="7840231" y="442609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2" name="object 2802"/>
          <p:cNvSpPr/>
          <p:nvPr/>
        </p:nvSpPr>
        <p:spPr>
          <a:xfrm>
            <a:off x="790180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3" name="object 2803"/>
          <p:cNvSpPr/>
          <p:nvPr/>
        </p:nvSpPr>
        <p:spPr>
          <a:xfrm>
            <a:off x="7969248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4" name="object 2804"/>
          <p:cNvSpPr/>
          <p:nvPr/>
        </p:nvSpPr>
        <p:spPr>
          <a:xfrm>
            <a:off x="8124651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5" name="object 2805"/>
          <p:cNvSpPr/>
          <p:nvPr/>
        </p:nvSpPr>
        <p:spPr>
          <a:xfrm>
            <a:off x="8165702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6" name="object 2806"/>
          <p:cNvSpPr/>
          <p:nvPr/>
        </p:nvSpPr>
        <p:spPr>
          <a:xfrm>
            <a:off x="8209684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7" name="object 2807"/>
          <p:cNvSpPr/>
          <p:nvPr/>
        </p:nvSpPr>
        <p:spPr>
          <a:xfrm>
            <a:off x="8388547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8" name="object 2808"/>
          <p:cNvSpPr/>
          <p:nvPr/>
        </p:nvSpPr>
        <p:spPr>
          <a:xfrm>
            <a:off x="8505833" y="442609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09" name="object 2809"/>
          <p:cNvSpPr/>
          <p:nvPr/>
        </p:nvSpPr>
        <p:spPr>
          <a:xfrm>
            <a:off x="8655373" y="442609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0" name="object 2810"/>
          <p:cNvSpPr/>
          <p:nvPr/>
        </p:nvSpPr>
        <p:spPr>
          <a:xfrm>
            <a:off x="8740406" y="442609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1" name="object 2811"/>
          <p:cNvSpPr/>
          <p:nvPr/>
        </p:nvSpPr>
        <p:spPr>
          <a:xfrm>
            <a:off x="8755067" y="442609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2" name="object 2812"/>
          <p:cNvSpPr/>
          <p:nvPr/>
        </p:nvSpPr>
        <p:spPr>
          <a:xfrm>
            <a:off x="8810778" y="442609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3" name="object 2813"/>
          <p:cNvSpPr/>
          <p:nvPr/>
        </p:nvSpPr>
        <p:spPr>
          <a:xfrm>
            <a:off x="7294850" y="4429030"/>
            <a:ext cx="152717" cy="0"/>
          </a:xfrm>
          <a:custGeom>
            <a:avLst/>
            <a:gdLst/>
            <a:ahLst/>
            <a:cxnLst/>
            <a:rect l="l" t="t" r="r" b="b"/>
            <a:pathLst>
              <a:path w="238125">
                <a:moveTo>
                  <a:pt x="0" y="0"/>
                </a:moveTo>
                <a:lnTo>
                  <a:pt x="23774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4" name="object 2814"/>
          <p:cNvSpPr/>
          <p:nvPr/>
        </p:nvSpPr>
        <p:spPr>
          <a:xfrm>
            <a:off x="7590998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5" name="object 2815"/>
          <p:cNvSpPr/>
          <p:nvPr/>
        </p:nvSpPr>
        <p:spPr>
          <a:xfrm>
            <a:off x="764964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6" name="object 2816"/>
          <p:cNvSpPr/>
          <p:nvPr/>
        </p:nvSpPr>
        <p:spPr>
          <a:xfrm>
            <a:off x="7708284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7" name="object 2817"/>
          <p:cNvSpPr/>
          <p:nvPr/>
        </p:nvSpPr>
        <p:spPr>
          <a:xfrm>
            <a:off x="784316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8" name="object 2818"/>
          <p:cNvSpPr/>
          <p:nvPr/>
        </p:nvSpPr>
        <p:spPr>
          <a:xfrm>
            <a:off x="7901807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19" name="object 2819"/>
          <p:cNvSpPr/>
          <p:nvPr/>
        </p:nvSpPr>
        <p:spPr>
          <a:xfrm>
            <a:off x="7969248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0" name="object 2820"/>
          <p:cNvSpPr/>
          <p:nvPr/>
        </p:nvSpPr>
        <p:spPr>
          <a:xfrm>
            <a:off x="8124651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8165702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2" name="object 2822"/>
          <p:cNvSpPr/>
          <p:nvPr/>
        </p:nvSpPr>
        <p:spPr>
          <a:xfrm>
            <a:off x="8209684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3" name="object 2823"/>
          <p:cNvSpPr/>
          <p:nvPr/>
        </p:nvSpPr>
        <p:spPr>
          <a:xfrm>
            <a:off x="8388546" y="44290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4" name="object 2824"/>
          <p:cNvSpPr/>
          <p:nvPr/>
        </p:nvSpPr>
        <p:spPr>
          <a:xfrm>
            <a:off x="8447190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5" name="object 2825"/>
          <p:cNvSpPr/>
          <p:nvPr/>
        </p:nvSpPr>
        <p:spPr>
          <a:xfrm>
            <a:off x="8505833" y="44290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6" name="object 2826"/>
          <p:cNvSpPr/>
          <p:nvPr/>
        </p:nvSpPr>
        <p:spPr>
          <a:xfrm>
            <a:off x="8658304" y="4429030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7" name="object 2827"/>
          <p:cNvSpPr/>
          <p:nvPr/>
        </p:nvSpPr>
        <p:spPr>
          <a:xfrm>
            <a:off x="8740406" y="44290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8" name="object 2828"/>
          <p:cNvSpPr/>
          <p:nvPr/>
        </p:nvSpPr>
        <p:spPr>
          <a:xfrm>
            <a:off x="8755067" y="44290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29" name="object 2829"/>
          <p:cNvSpPr/>
          <p:nvPr/>
        </p:nvSpPr>
        <p:spPr>
          <a:xfrm>
            <a:off x="8772659" y="4429030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0" name="object 2830"/>
          <p:cNvSpPr/>
          <p:nvPr/>
        </p:nvSpPr>
        <p:spPr>
          <a:xfrm>
            <a:off x="7300714" y="4431962"/>
            <a:ext cx="143757" cy="0"/>
          </a:xfrm>
          <a:custGeom>
            <a:avLst/>
            <a:gdLst/>
            <a:ahLst/>
            <a:cxnLst/>
            <a:rect l="l" t="t" r="r" b="b"/>
            <a:pathLst>
              <a:path w="224154">
                <a:moveTo>
                  <a:pt x="0" y="0"/>
                </a:moveTo>
                <a:lnTo>
                  <a:pt x="22402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1" name="object 2831"/>
          <p:cNvSpPr/>
          <p:nvPr/>
        </p:nvSpPr>
        <p:spPr>
          <a:xfrm>
            <a:off x="759393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2" name="object 2832"/>
          <p:cNvSpPr/>
          <p:nvPr/>
        </p:nvSpPr>
        <p:spPr>
          <a:xfrm>
            <a:off x="7649641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3" name="object 2833"/>
          <p:cNvSpPr/>
          <p:nvPr/>
        </p:nvSpPr>
        <p:spPr>
          <a:xfrm>
            <a:off x="7708284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4" name="object 2834"/>
          <p:cNvSpPr/>
          <p:nvPr/>
        </p:nvSpPr>
        <p:spPr>
          <a:xfrm>
            <a:off x="7843164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5" name="object 2835"/>
          <p:cNvSpPr/>
          <p:nvPr/>
        </p:nvSpPr>
        <p:spPr>
          <a:xfrm>
            <a:off x="7901807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6" name="object 2836"/>
          <p:cNvSpPr/>
          <p:nvPr/>
        </p:nvSpPr>
        <p:spPr>
          <a:xfrm>
            <a:off x="7966314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7" name="object 2837"/>
          <p:cNvSpPr/>
          <p:nvPr/>
        </p:nvSpPr>
        <p:spPr>
          <a:xfrm>
            <a:off x="8124651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8" name="object 2838"/>
          <p:cNvSpPr/>
          <p:nvPr/>
        </p:nvSpPr>
        <p:spPr>
          <a:xfrm>
            <a:off x="8165702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39" name="object 2839"/>
          <p:cNvSpPr/>
          <p:nvPr/>
        </p:nvSpPr>
        <p:spPr>
          <a:xfrm>
            <a:off x="8206752" y="44319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0" name="object 2840"/>
          <p:cNvSpPr/>
          <p:nvPr/>
        </p:nvSpPr>
        <p:spPr>
          <a:xfrm>
            <a:off x="8391478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1" name="object 2841"/>
          <p:cNvSpPr/>
          <p:nvPr/>
        </p:nvSpPr>
        <p:spPr>
          <a:xfrm>
            <a:off x="8447190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2" name="object 2842"/>
          <p:cNvSpPr/>
          <p:nvPr/>
        </p:nvSpPr>
        <p:spPr>
          <a:xfrm>
            <a:off x="8505833" y="44319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3" name="object 2843"/>
          <p:cNvSpPr/>
          <p:nvPr/>
        </p:nvSpPr>
        <p:spPr>
          <a:xfrm>
            <a:off x="8664170" y="4431962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4" name="object 2844"/>
          <p:cNvSpPr/>
          <p:nvPr/>
        </p:nvSpPr>
        <p:spPr>
          <a:xfrm>
            <a:off x="8740406" y="443196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5" name="object 2845"/>
          <p:cNvSpPr/>
          <p:nvPr/>
        </p:nvSpPr>
        <p:spPr>
          <a:xfrm>
            <a:off x="8755067" y="44319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6" name="object 2846"/>
          <p:cNvSpPr/>
          <p:nvPr/>
        </p:nvSpPr>
        <p:spPr>
          <a:xfrm>
            <a:off x="8769726" y="4431962"/>
            <a:ext cx="67603" cy="0"/>
          </a:xfrm>
          <a:custGeom>
            <a:avLst/>
            <a:gdLst/>
            <a:ahLst/>
            <a:cxnLst/>
            <a:rect l="l" t="t" r="r" b="b"/>
            <a:pathLst>
              <a:path w="105409">
                <a:moveTo>
                  <a:pt x="0" y="0"/>
                </a:moveTo>
                <a:lnTo>
                  <a:pt x="10515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7" name="object 2847"/>
          <p:cNvSpPr/>
          <p:nvPr/>
        </p:nvSpPr>
        <p:spPr>
          <a:xfrm>
            <a:off x="7306578" y="4434894"/>
            <a:ext cx="129097" cy="0"/>
          </a:xfrm>
          <a:custGeom>
            <a:avLst/>
            <a:gdLst/>
            <a:ahLst/>
            <a:cxnLst/>
            <a:rect l="l" t="t" r="r" b="b"/>
            <a:pathLst>
              <a:path w="201295">
                <a:moveTo>
                  <a:pt x="0" y="0"/>
                </a:moveTo>
                <a:lnTo>
                  <a:pt x="2011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8" name="object 2848"/>
          <p:cNvSpPr/>
          <p:nvPr/>
        </p:nvSpPr>
        <p:spPr>
          <a:xfrm>
            <a:off x="759393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49" name="object 2849"/>
          <p:cNvSpPr/>
          <p:nvPr/>
        </p:nvSpPr>
        <p:spPr>
          <a:xfrm>
            <a:off x="7649641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0" name="object 2850"/>
          <p:cNvSpPr/>
          <p:nvPr/>
        </p:nvSpPr>
        <p:spPr>
          <a:xfrm>
            <a:off x="770535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1" name="object 2851"/>
          <p:cNvSpPr/>
          <p:nvPr/>
        </p:nvSpPr>
        <p:spPr>
          <a:xfrm>
            <a:off x="7843164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2" name="object 2852"/>
          <p:cNvSpPr/>
          <p:nvPr/>
        </p:nvSpPr>
        <p:spPr>
          <a:xfrm>
            <a:off x="7901807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3" name="object 2853"/>
          <p:cNvSpPr/>
          <p:nvPr/>
        </p:nvSpPr>
        <p:spPr>
          <a:xfrm>
            <a:off x="7966315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4" name="object 2854"/>
          <p:cNvSpPr/>
          <p:nvPr/>
        </p:nvSpPr>
        <p:spPr>
          <a:xfrm>
            <a:off x="8124651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5" name="object 2855"/>
          <p:cNvSpPr/>
          <p:nvPr/>
        </p:nvSpPr>
        <p:spPr>
          <a:xfrm>
            <a:off x="8165702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6" name="object 2856"/>
          <p:cNvSpPr/>
          <p:nvPr/>
        </p:nvSpPr>
        <p:spPr>
          <a:xfrm>
            <a:off x="8206752" y="443489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7" name="object 2857"/>
          <p:cNvSpPr/>
          <p:nvPr/>
        </p:nvSpPr>
        <p:spPr>
          <a:xfrm>
            <a:off x="8391478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8" name="object 2858"/>
          <p:cNvSpPr/>
          <p:nvPr/>
        </p:nvSpPr>
        <p:spPr>
          <a:xfrm>
            <a:off x="8447190" y="443489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59" name="object 2859"/>
          <p:cNvSpPr/>
          <p:nvPr/>
        </p:nvSpPr>
        <p:spPr>
          <a:xfrm>
            <a:off x="8505833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0" name="object 2860"/>
          <p:cNvSpPr/>
          <p:nvPr/>
        </p:nvSpPr>
        <p:spPr>
          <a:xfrm>
            <a:off x="8670034" y="4434894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1" name="object 2861"/>
          <p:cNvSpPr/>
          <p:nvPr/>
        </p:nvSpPr>
        <p:spPr>
          <a:xfrm>
            <a:off x="8740406" y="443489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2" name="object 2862"/>
          <p:cNvSpPr/>
          <p:nvPr/>
        </p:nvSpPr>
        <p:spPr>
          <a:xfrm>
            <a:off x="8755067" y="443489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3" name="object 2863"/>
          <p:cNvSpPr/>
          <p:nvPr/>
        </p:nvSpPr>
        <p:spPr>
          <a:xfrm>
            <a:off x="8769727" y="4434894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4" name="object 2864"/>
          <p:cNvSpPr/>
          <p:nvPr/>
        </p:nvSpPr>
        <p:spPr>
          <a:xfrm>
            <a:off x="7332969" y="4437826"/>
            <a:ext cx="85114" cy="0"/>
          </a:xfrm>
          <a:custGeom>
            <a:avLst/>
            <a:gdLst/>
            <a:ahLst/>
            <a:cxnLst/>
            <a:rect l="l" t="t" r="r" b="b"/>
            <a:pathLst>
              <a:path w="132715">
                <a:moveTo>
                  <a:pt x="0" y="0"/>
                </a:moveTo>
                <a:lnTo>
                  <a:pt x="13258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5" name="object 2865"/>
          <p:cNvSpPr/>
          <p:nvPr/>
        </p:nvSpPr>
        <p:spPr>
          <a:xfrm>
            <a:off x="7593931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6" name="object 2866"/>
          <p:cNvSpPr/>
          <p:nvPr/>
        </p:nvSpPr>
        <p:spPr>
          <a:xfrm>
            <a:off x="7649641" y="443782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7" name="object 2867"/>
          <p:cNvSpPr/>
          <p:nvPr/>
        </p:nvSpPr>
        <p:spPr>
          <a:xfrm>
            <a:off x="77053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8" name="object 2868"/>
          <p:cNvSpPr/>
          <p:nvPr/>
        </p:nvSpPr>
        <p:spPr>
          <a:xfrm>
            <a:off x="7843164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69" name="object 2869"/>
          <p:cNvSpPr/>
          <p:nvPr/>
        </p:nvSpPr>
        <p:spPr>
          <a:xfrm>
            <a:off x="7901807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0" name="object 2870"/>
          <p:cNvSpPr/>
          <p:nvPr/>
        </p:nvSpPr>
        <p:spPr>
          <a:xfrm>
            <a:off x="7966315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1" name="object 2871"/>
          <p:cNvSpPr/>
          <p:nvPr/>
        </p:nvSpPr>
        <p:spPr>
          <a:xfrm>
            <a:off x="8127584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2" name="object 2872"/>
          <p:cNvSpPr/>
          <p:nvPr/>
        </p:nvSpPr>
        <p:spPr>
          <a:xfrm>
            <a:off x="816570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3" name="object 2873"/>
          <p:cNvSpPr/>
          <p:nvPr/>
        </p:nvSpPr>
        <p:spPr>
          <a:xfrm>
            <a:off x="8206752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4" name="object 2874"/>
          <p:cNvSpPr/>
          <p:nvPr/>
        </p:nvSpPr>
        <p:spPr>
          <a:xfrm>
            <a:off x="8391478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5" name="object 2875"/>
          <p:cNvSpPr/>
          <p:nvPr/>
        </p:nvSpPr>
        <p:spPr>
          <a:xfrm>
            <a:off x="8447190" y="443782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6" name="object 2876"/>
          <p:cNvSpPr/>
          <p:nvPr/>
        </p:nvSpPr>
        <p:spPr>
          <a:xfrm>
            <a:off x="8505833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7" name="object 2877"/>
          <p:cNvSpPr/>
          <p:nvPr/>
        </p:nvSpPr>
        <p:spPr>
          <a:xfrm>
            <a:off x="8681762" y="4437826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8" name="object 2878"/>
          <p:cNvSpPr/>
          <p:nvPr/>
        </p:nvSpPr>
        <p:spPr>
          <a:xfrm>
            <a:off x="8740406" y="443782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79" name="object 2879"/>
          <p:cNvSpPr/>
          <p:nvPr/>
        </p:nvSpPr>
        <p:spPr>
          <a:xfrm>
            <a:off x="8755067" y="443782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0" name="object 2880"/>
          <p:cNvSpPr/>
          <p:nvPr/>
        </p:nvSpPr>
        <p:spPr>
          <a:xfrm>
            <a:off x="8769727" y="4437826"/>
            <a:ext cx="55793" cy="0"/>
          </a:xfrm>
          <a:custGeom>
            <a:avLst/>
            <a:gdLst/>
            <a:ahLst/>
            <a:cxnLst/>
            <a:rect l="l" t="t" r="r" b="b"/>
            <a:pathLst>
              <a:path w="86995">
                <a:moveTo>
                  <a:pt x="0" y="0"/>
                </a:moveTo>
                <a:lnTo>
                  <a:pt x="8686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1" name="object 2881"/>
          <p:cNvSpPr/>
          <p:nvPr/>
        </p:nvSpPr>
        <p:spPr>
          <a:xfrm>
            <a:off x="7356425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2" name="object 2882"/>
          <p:cNvSpPr/>
          <p:nvPr/>
        </p:nvSpPr>
        <p:spPr>
          <a:xfrm>
            <a:off x="737695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3" name="object 2883"/>
          <p:cNvSpPr/>
          <p:nvPr/>
        </p:nvSpPr>
        <p:spPr>
          <a:xfrm>
            <a:off x="7593931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4" name="object 2884"/>
          <p:cNvSpPr/>
          <p:nvPr/>
        </p:nvSpPr>
        <p:spPr>
          <a:xfrm>
            <a:off x="764964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5" name="object 2885"/>
          <p:cNvSpPr/>
          <p:nvPr/>
        </p:nvSpPr>
        <p:spPr>
          <a:xfrm>
            <a:off x="7705352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6" name="object 2886"/>
          <p:cNvSpPr/>
          <p:nvPr/>
        </p:nvSpPr>
        <p:spPr>
          <a:xfrm>
            <a:off x="784316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7" name="object 2887"/>
          <p:cNvSpPr/>
          <p:nvPr/>
        </p:nvSpPr>
        <p:spPr>
          <a:xfrm>
            <a:off x="7901807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8" name="object 2888"/>
          <p:cNvSpPr/>
          <p:nvPr/>
        </p:nvSpPr>
        <p:spPr>
          <a:xfrm>
            <a:off x="7966315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89" name="object 2889"/>
          <p:cNvSpPr/>
          <p:nvPr/>
        </p:nvSpPr>
        <p:spPr>
          <a:xfrm>
            <a:off x="8127584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0" name="object 2890"/>
          <p:cNvSpPr/>
          <p:nvPr/>
        </p:nvSpPr>
        <p:spPr>
          <a:xfrm>
            <a:off x="8165702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1" name="object 2891"/>
          <p:cNvSpPr/>
          <p:nvPr/>
        </p:nvSpPr>
        <p:spPr>
          <a:xfrm>
            <a:off x="8203820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2" name="object 2892"/>
          <p:cNvSpPr/>
          <p:nvPr/>
        </p:nvSpPr>
        <p:spPr>
          <a:xfrm>
            <a:off x="8391478" y="444075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3" name="object 2893"/>
          <p:cNvSpPr/>
          <p:nvPr/>
        </p:nvSpPr>
        <p:spPr>
          <a:xfrm>
            <a:off x="8447190" y="444075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4" name="object 2894"/>
          <p:cNvSpPr/>
          <p:nvPr/>
        </p:nvSpPr>
        <p:spPr>
          <a:xfrm>
            <a:off x="8505833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5" name="object 2895"/>
          <p:cNvSpPr/>
          <p:nvPr/>
        </p:nvSpPr>
        <p:spPr>
          <a:xfrm>
            <a:off x="8699355" y="444075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6" name="object 2896"/>
          <p:cNvSpPr/>
          <p:nvPr/>
        </p:nvSpPr>
        <p:spPr>
          <a:xfrm>
            <a:off x="8740406" y="444075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7" name="object 2897"/>
          <p:cNvSpPr/>
          <p:nvPr/>
        </p:nvSpPr>
        <p:spPr>
          <a:xfrm>
            <a:off x="8755067" y="444075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8" name="object 2898"/>
          <p:cNvSpPr/>
          <p:nvPr/>
        </p:nvSpPr>
        <p:spPr>
          <a:xfrm>
            <a:off x="8769726" y="4440758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899" name="object 2899"/>
          <p:cNvSpPr/>
          <p:nvPr/>
        </p:nvSpPr>
        <p:spPr>
          <a:xfrm>
            <a:off x="731830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0" name="object 2900"/>
          <p:cNvSpPr/>
          <p:nvPr/>
        </p:nvSpPr>
        <p:spPr>
          <a:xfrm>
            <a:off x="7420933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1" name="object 2901"/>
          <p:cNvSpPr/>
          <p:nvPr/>
        </p:nvSpPr>
        <p:spPr>
          <a:xfrm>
            <a:off x="759393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2" name="object 2902"/>
          <p:cNvSpPr/>
          <p:nvPr/>
        </p:nvSpPr>
        <p:spPr>
          <a:xfrm>
            <a:off x="7649641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3" name="object 2903"/>
          <p:cNvSpPr/>
          <p:nvPr/>
        </p:nvSpPr>
        <p:spPr>
          <a:xfrm>
            <a:off x="7705352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4" name="object 2904"/>
          <p:cNvSpPr/>
          <p:nvPr/>
        </p:nvSpPr>
        <p:spPr>
          <a:xfrm>
            <a:off x="7846097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5" name="object 2905"/>
          <p:cNvSpPr/>
          <p:nvPr/>
        </p:nvSpPr>
        <p:spPr>
          <a:xfrm>
            <a:off x="7901807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6" name="object 2906"/>
          <p:cNvSpPr/>
          <p:nvPr/>
        </p:nvSpPr>
        <p:spPr>
          <a:xfrm>
            <a:off x="7963382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7" name="object 2907"/>
          <p:cNvSpPr/>
          <p:nvPr/>
        </p:nvSpPr>
        <p:spPr>
          <a:xfrm>
            <a:off x="8127584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8" name="object 2908"/>
          <p:cNvSpPr/>
          <p:nvPr/>
        </p:nvSpPr>
        <p:spPr>
          <a:xfrm>
            <a:off x="8165702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09" name="object 2909"/>
          <p:cNvSpPr/>
          <p:nvPr/>
        </p:nvSpPr>
        <p:spPr>
          <a:xfrm>
            <a:off x="8203820" y="44436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0" name="object 2910"/>
          <p:cNvSpPr/>
          <p:nvPr/>
        </p:nvSpPr>
        <p:spPr>
          <a:xfrm>
            <a:off x="8394411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1" name="object 2911"/>
          <p:cNvSpPr/>
          <p:nvPr/>
        </p:nvSpPr>
        <p:spPr>
          <a:xfrm>
            <a:off x="844719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2" name="object 2912"/>
          <p:cNvSpPr/>
          <p:nvPr/>
        </p:nvSpPr>
        <p:spPr>
          <a:xfrm>
            <a:off x="8502900" y="444369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3" name="object 2913"/>
          <p:cNvSpPr/>
          <p:nvPr/>
        </p:nvSpPr>
        <p:spPr>
          <a:xfrm>
            <a:off x="8740406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4" name="object 2914"/>
          <p:cNvSpPr/>
          <p:nvPr/>
        </p:nvSpPr>
        <p:spPr>
          <a:xfrm>
            <a:off x="8755067" y="444369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5" name="object 2915"/>
          <p:cNvSpPr/>
          <p:nvPr/>
        </p:nvSpPr>
        <p:spPr>
          <a:xfrm>
            <a:off x="8822506" y="44436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6" name="object 2916"/>
          <p:cNvSpPr/>
          <p:nvPr/>
        </p:nvSpPr>
        <p:spPr>
          <a:xfrm>
            <a:off x="7315374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7" name="object 2917"/>
          <p:cNvSpPr/>
          <p:nvPr/>
        </p:nvSpPr>
        <p:spPr>
          <a:xfrm>
            <a:off x="736815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8" name="object 2918"/>
          <p:cNvSpPr/>
          <p:nvPr/>
        </p:nvSpPr>
        <p:spPr>
          <a:xfrm>
            <a:off x="741800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19" name="object 2919"/>
          <p:cNvSpPr/>
          <p:nvPr/>
        </p:nvSpPr>
        <p:spPr>
          <a:xfrm>
            <a:off x="759686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0" name="object 2920"/>
          <p:cNvSpPr/>
          <p:nvPr/>
        </p:nvSpPr>
        <p:spPr>
          <a:xfrm>
            <a:off x="7649641" y="444662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1" name="object 2921"/>
          <p:cNvSpPr/>
          <p:nvPr/>
        </p:nvSpPr>
        <p:spPr>
          <a:xfrm>
            <a:off x="7702421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2" name="object 2922"/>
          <p:cNvSpPr/>
          <p:nvPr/>
        </p:nvSpPr>
        <p:spPr>
          <a:xfrm>
            <a:off x="784609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3" name="object 2923"/>
          <p:cNvSpPr/>
          <p:nvPr/>
        </p:nvSpPr>
        <p:spPr>
          <a:xfrm>
            <a:off x="7901807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4" name="object 2924"/>
          <p:cNvSpPr/>
          <p:nvPr/>
        </p:nvSpPr>
        <p:spPr>
          <a:xfrm>
            <a:off x="796338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5" name="object 2925"/>
          <p:cNvSpPr/>
          <p:nvPr/>
        </p:nvSpPr>
        <p:spPr>
          <a:xfrm>
            <a:off x="8130516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6" name="object 2926"/>
          <p:cNvSpPr/>
          <p:nvPr/>
        </p:nvSpPr>
        <p:spPr>
          <a:xfrm>
            <a:off x="816570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7" name="object 2927"/>
          <p:cNvSpPr/>
          <p:nvPr/>
        </p:nvSpPr>
        <p:spPr>
          <a:xfrm>
            <a:off x="820382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8" name="object 2928"/>
          <p:cNvSpPr/>
          <p:nvPr/>
        </p:nvSpPr>
        <p:spPr>
          <a:xfrm>
            <a:off x="839734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29" name="object 2929"/>
          <p:cNvSpPr/>
          <p:nvPr/>
        </p:nvSpPr>
        <p:spPr>
          <a:xfrm>
            <a:off x="8447190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0" name="object 2930"/>
          <p:cNvSpPr/>
          <p:nvPr/>
        </p:nvSpPr>
        <p:spPr>
          <a:xfrm>
            <a:off x="8499968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1" name="object 2931"/>
          <p:cNvSpPr/>
          <p:nvPr/>
        </p:nvSpPr>
        <p:spPr>
          <a:xfrm>
            <a:off x="8681763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2" name="object 2932"/>
          <p:cNvSpPr/>
          <p:nvPr/>
        </p:nvSpPr>
        <p:spPr>
          <a:xfrm>
            <a:off x="8740406" y="444662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3" name="object 2933"/>
          <p:cNvSpPr/>
          <p:nvPr/>
        </p:nvSpPr>
        <p:spPr>
          <a:xfrm>
            <a:off x="8752134" y="444662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4" name="object 2934"/>
          <p:cNvSpPr/>
          <p:nvPr/>
        </p:nvSpPr>
        <p:spPr>
          <a:xfrm>
            <a:off x="8769727" y="44466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5" name="object 2935"/>
          <p:cNvSpPr/>
          <p:nvPr/>
        </p:nvSpPr>
        <p:spPr>
          <a:xfrm>
            <a:off x="8816642" y="44466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6" name="object 2936"/>
          <p:cNvSpPr/>
          <p:nvPr/>
        </p:nvSpPr>
        <p:spPr>
          <a:xfrm>
            <a:off x="73183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7" name="object 2937"/>
          <p:cNvSpPr/>
          <p:nvPr/>
        </p:nvSpPr>
        <p:spPr>
          <a:xfrm>
            <a:off x="7368154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8" name="object 2938"/>
          <p:cNvSpPr/>
          <p:nvPr/>
        </p:nvSpPr>
        <p:spPr>
          <a:xfrm>
            <a:off x="741800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39" name="object 2939"/>
          <p:cNvSpPr/>
          <p:nvPr/>
        </p:nvSpPr>
        <p:spPr>
          <a:xfrm>
            <a:off x="759686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0" name="object 2940"/>
          <p:cNvSpPr/>
          <p:nvPr/>
        </p:nvSpPr>
        <p:spPr>
          <a:xfrm>
            <a:off x="7649641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1" name="object 2941"/>
          <p:cNvSpPr/>
          <p:nvPr/>
        </p:nvSpPr>
        <p:spPr>
          <a:xfrm>
            <a:off x="7702421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2" name="object 2942"/>
          <p:cNvSpPr/>
          <p:nvPr/>
        </p:nvSpPr>
        <p:spPr>
          <a:xfrm>
            <a:off x="784609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3" name="object 2943"/>
          <p:cNvSpPr/>
          <p:nvPr/>
        </p:nvSpPr>
        <p:spPr>
          <a:xfrm>
            <a:off x="7901807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4" name="object 2944"/>
          <p:cNvSpPr/>
          <p:nvPr/>
        </p:nvSpPr>
        <p:spPr>
          <a:xfrm>
            <a:off x="796338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5" name="object 2945"/>
          <p:cNvSpPr/>
          <p:nvPr/>
        </p:nvSpPr>
        <p:spPr>
          <a:xfrm>
            <a:off x="8130516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6" name="object 2946"/>
          <p:cNvSpPr/>
          <p:nvPr/>
        </p:nvSpPr>
        <p:spPr>
          <a:xfrm>
            <a:off x="816570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7" name="object 2947"/>
          <p:cNvSpPr/>
          <p:nvPr/>
        </p:nvSpPr>
        <p:spPr>
          <a:xfrm>
            <a:off x="8200888" y="444955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8" name="object 2948"/>
          <p:cNvSpPr/>
          <p:nvPr/>
        </p:nvSpPr>
        <p:spPr>
          <a:xfrm>
            <a:off x="839734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49" name="object 2949"/>
          <p:cNvSpPr/>
          <p:nvPr/>
        </p:nvSpPr>
        <p:spPr>
          <a:xfrm>
            <a:off x="8447190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0" name="object 2950"/>
          <p:cNvSpPr/>
          <p:nvPr/>
        </p:nvSpPr>
        <p:spPr>
          <a:xfrm>
            <a:off x="8499968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1" name="object 2951"/>
          <p:cNvSpPr/>
          <p:nvPr/>
        </p:nvSpPr>
        <p:spPr>
          <a:xfrm>
            <a:off x="86817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2" name="object 2952"/>
          <p:cNvSpPr/>
          <p:nvPr/>
        </p:nvSpPr>
        <p:spPr>
          <a:xfrm>
            <a:off x="8740406" y="4449554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3" name="object 2953"/>
          <p:cNvSpPr/>
          <p:nvPr/>
        </p:nvSpPr>
        <p:spPr>
          <a:xfrm>
            <a:off x="8752134" y="444955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4" name="object 2954"/>
          <p:cNvSpPr/>
          <p:nvPr/>
        </p:nvSpPr>
        <p:spPr>
          <a:xfrm>
            <a:off x="8763863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5" name="object 2955"/>
          <p:cNvSpPr/>
          <p:nvPr/>
        </p:nvSpPr>
        <p:spPr>
          <a:xfrm>
            <a:off x="8816642" y="444955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6" name="object 2956"/>
          <p:cNvSpPr/>
          <p:nvPr/>
        </p:nvSpPr>
        <p:spPr>
          <a:xfrm>
            <a:off x="7318307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7" name="object 2957"/>
          <p:cNvSpPr/>
          <p:nvPr/>
        </p:nvSpPr>
        <p:spPr>
          <a:xfrm>
            <a:off x="7368154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8" name="object 2958"/>
          <p:cNvSpPr/>
          <p:nvPr/>
        </p:nvSpPr>
        <p:spPr>
          <a:xfrm>
            <a:off x="7418001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59" name="object 2959"/>
          <p:cNvSpPr/>
          <p:nvPr/>
        </p:nvSpPr>
        <p:spPr>
          <a:xfrm>
            <a:off x="759686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0" name="object 2960"/>
          <p:cNvSpPr/>
          <p:nvPr/>
        </p:nvSpPr>
        <p:spPr>
          <a:xfrm>
            <a:off x="764964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1" name="object 2961"/>
          <p:cNvSpPr/>
          <p:nvPr/>
        </p:nvSpPr>
        <p:spPr>
          <a:xfrm>
            <a:off x="7699488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2" name="object 2962"/>
          <p:cNvSpPr/>
          <p:nvPr/>
        </p:nvSpPr>
        <p:spPr>
          <a:xfrm>
            <a:off x="784609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3" name="object 2963"/>
          <p:cNvSpPr/>
          <p:nvPr/>
        </p:nvSpPr>
        <p:spPr>
          <a:xfrm>
            <a:off x="790180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4" name="object 2964"/>
          <p:cNvSpPr/>
          <p:nvPr/>
        </p:nvSpPr>
        <p:spPr>
          <a:xfrm>
            <a:off x="7960451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5" name="object 2965"/>
          <p:cNvSpPr/>
          <p:nvPr/>
        </p:nvSpPr>
        <p:spPr>
          <a:xfrm>
            <a:off x="813344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6" name="object 2966"/>
          <p:cNvSpPr/>
          <p:nvPr/>
        </p:nvSpPr>
        <p:spPr>
          <a:xfrm>
            <a:off x="8165702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7" name="object 2967"/>
          <p:cNvSpPr/>
          <p:nvPr/>
        </p:nvSpPr>
        <p:spPr>
          <a:xfrm>
            <a:off x="8200888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8" name="object 2968"/>
          <p:cNvSpPr/>
          <p:nvPr/>
        </p:nvSpPr>
        <p:spPr>
          <a:xfrm>
            <a:off x="839734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69" name="object 2969"/>
          <p:cNvSpPr/>
          <p:nvPr/>
        </p:nvSpPr>
        <p:spPr>
          <a:xfrm>
            <a:off x="8447190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0" name="object 2970"/>
          <p:cNvSpPr/>
          <p:nvPr/>
        </p:nvSpPr>
        <p:spPr>
          <a:xfrm>
            <a:off x="8497037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1" name="object 2971"/>
          <p:cNvSpPr/>
          <p:nvPr/>
        </p:nvSpPr>
        <p:spPr>
          <a:xfrm>
            <a:off x="86817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2" name="object 2972"/>
          <p:cNvSpPr/>
          <p:nvPr/>
        </p:nvSpPr>
        <p:spPr>
          <a:xfrm>
            <a:off x="8737474" y="445248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3" name="object 2973"/>
          <p:cNvSpPr/>
          <p:nvPr/>
        </p:nvSpPr>
        <p:spPr>
          <a:xfrm>
            <a:off x="8752134" y="445248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4" name="object 2974"/>
          <p:cNvSpPr/>
          <p:nvPr/>
        </p:nvSpPr>
        <p:spPr>
          <a:xfrm>
            <a:off x="8763863" y="445248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5" name="object 2975"/>
          <p:cNvSpPr/>
          <p:nvPr/>
        </p:nvSpPr>
        <p:spPr>
          <a:xfrm>
            <a:off x="8813710" y="445248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6" name="object 2976"/>
          <p:cNvSpPr/>
          <p:nvPr/>
        </p:nvSpPr>
        <p:spPr>
          <a:xfrm>
            <a:off x="7318307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7" name="object 2977"/>
          <p:cNvSpPr/>
          <p:nvPr/>
        </p:nvSpPr>
        <p:spPr>
          <a:xfrm>
            <a:off x="7368154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8" name="object 2978"/>
          <p:cNvSpPr/>
          <p:nvPr/>
        </p:nvSpPr>
        <p:spPr>
          <a:xfrm>
            <a:off x="741506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79" name="object 2979"/>
          <p:cNvSpPr/>
          <p:nvPr/>
        </p:nvSpPr>
        <p:spPr>
          <a:xfrm>
            <a:off x="759686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0" name="object 2980"/>
          <p:cNvSpPr/>
          <p:nvPr/>
        </p:nvSpPr>
        <p:spPr>
          <a:xfrm>
            <a:off x="764964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1" name="object 2981"/>
          <p:cNvSpPr/>
          <p:nvPr/>
        </p:nvSpPr>
        <p:spPr>
          <a:xfrm>
            <a:off x="7699488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2" name="object 2982"/>
          <p:cNvSpPr/>
          <p:nvPr/>
        </p:nvSpPr>
        <p:spPr>
          <a:xfrm>
            <a:off x="7849029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3" name="object 2983"/>
          <p:cNvSpPr/>
          <p:nvPr/>
        </p:nvSpPr>
        <p:spPr>
          <a:xfrm>
            <a:off x="790180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4" name="object 2984"/>
          <p:cNvSpPr/>
          <p:nvPr/>
        </p:nvSpPr>
        <p:spPr>
          <a:xfrm>
            <a:off x="7960451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5" name="object 2985"/>
          <p:cNvSpPr/>
          <p:nvPr/>
        </p:nvSpPr>
        <p:spPr>
          <a:xfrm>
            <a:off x="813344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6" name="object 2986"/>
          <p:cNvSpPr/>
          <p:nvPr/>
        </p:nvSpPr>
        <p:spPr>
          <a:xfrm>
            <a:off x="8165702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7" name="object 2987"/>
          <p:cNvSpPr/>
          <p:nvPr/>
        </p:nvSpPr>
        <p:spPr>
          <a:xfrm>
            <a:off x="8200888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8" name="object 2988"/>
          <p:cNvSpPr/>
          <p:nvPr/>
        </p:nvSpPr>
        <p:spPr>
          <a:xfrm>
            <a:off x="8397343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89" name="object 2989"/>
          <p:cNvSpPr/>
          <p:nvPr/>
        </p:nvSpPr>
        <p:spPr>
          <a:xfrm>
            <a:off x="8447190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0" name="object 2990"/>
          <p:cNvSpPr/>
          <p:nvPr/>
        </p:nvSpPr>
        <p:spPr>
          <a:xfrm>
            <a:off x="8497037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1" name="object 2991"/>
          <p:cNvSpPr/>
          <p:nvPr/>
        </p:nvSpPr>
        <p:spPr>
          <a:xfrm>
            <a:off x="868469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2" name="object 2992"/>
          <p:cNvSpPr/>
          <p:nvPr/>
        </p:nvSpPr>
        <p:spPr>
          <a:xfrm>
            <a:off x="8737474" y="445541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3" name="object 2993"/>
          <p:cNvSpPr/>
          <p:nvPr/>
        </p:nvSpPr>
        <p:spPr>
          <a:xfrm>
            <a:off x="8752134" y="445541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4" name="object 2994"/>
          <p:cNvSpPr/>
          <p:nvPr/>
        </p:nvSpPr>
        <p:spPr>
          <a:xfrm>
            <a:off x="8763863" y="445541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5" name="object 2995"/>
          <p:cNvSpPr/>
          <p:nvPr/>
        </p:nvSpPr>
        <p:spPr>
          <a:xfrm>
            <a:off x="8813710" y="445541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6" name="object 2996"/>
          <p:cNvSpPr/>
          <p:nvPr/>
        </p:nvSpPr>
        <p:spPr>
          <a:xfrm>
            <a:off x="732124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7" name="object 2997"/>
          <p:cNvSpPr/>
          <p:nvPr/>
        </p:nvSpPr>
        <p:spPr>
          <a:xfrm>
            <a:off x="736815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8" name="object 2998"/>
          <p:cNvSpPr/>
          <p:nvPr/>
        </p:nvSpPr>
        <p:spPr>
          <a:xfrm>
            <a:off x="7415068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99" name="object 2999"/>
          <p:cNvSpPr/>
          <p:nvPr/>
        </p:nvSpPr>
        <p:spPr>
          <a:xfrm>
            <a:off x="759979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0" name="object 3000"/>
          <p:cNvSpPr/>
          <p:nvPr/>
        </p:nvSpPr>
        <p:spPr>
          <a:xfrm>
            <a:off x="7649642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1" name="object 3001"/>
          <p:cNvSpPr/>
          <p:nvPr/>
        </p:nvSpPr>
        <p:spPr>
          <a:xfrm>
            <a:off x="7699489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2" name="object 3002"/>
          <p:cNvSpPr/>
          <p:nvPr/>
        </p:nvSpPr>
        <p:spPr>
          <a:xfrm>
            <a:off x="7849029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3" name="object 3003"/>
          <p:cNvSpPr/>
          <p:nvPr/>
        </p:nvSpPr>
        <p:spPr>
          <a:xfrm>
            <a:off x="7901807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4" name="object 3004"/>
          <p:cNvSpPr/>
          <p:nvPr/>
        </p:nvSpPr>
        <p:spPr>
          <a:xfrm>
            <a:off x="7960451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5" name="object 3005"/>
          <p:cNvSpPr/>
          <p:nvPr/>
        </p:nvSpPr>
        <p:spPr>
          <a:xfrm>
            <a:off x="8130516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6" name="object 3006"/>
          <p:cNvSpPr/>
          <p:nvPr/>
        </p:nvSpPr>
        <p:spPr>
          <a:xfrm>
            <a:off x="8165702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7" name="object 3007"/>
          <p:cNvSpPr/>
          <p:nvPr/>
        </p:nvSpPr>
        <p:spPr>
          <a:xfrm>
            <a:off x="8200888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8" name="object 3008"/>
          <p:cNvSpPr/>
          <p:nvPr/>
        </p:nvSpPr>
        <p:spPr>
          <a:xfrm>
            <a:off x="8400275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09" name="object 3009"/>
          <p:cNvSpPr/>
          <p:nvPr/>
        </p:nvSpPr>
        <p:spPr>
          <a:xfrm>
            <a:off x="8447190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0" name="object 3010"/>
          <p:cNvSpPr/>
          <p:nvPr/>
        </p:nvSpPr>
        <p:spPr>
          <a:xfrm>
            <a:off x="849410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1" name="object 3011"/>
          <p:cNvSpPr/>
          <p:nvPr/>
        </p:nvSpPr>
        <p:spPr>
          <a:xfrm>
            <a:off x="8684694" y="445835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2" name="object 3012"/>
          <p:cNvSpPr/>
          <p:nvPr/>
        </p:nvSpPr>
        <p:spPr>
          <a:xfrm>
            <a:off x="8737474" y="445835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3" name="object 3013"/>
          <p:cNvSpPr/>
          <p:nvPr/>
        </p:nvSpPr>
        <p:spPr>
          <a:xfrm>
            <a:off x="8752134" y="445835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4" name="object 3014"/>
          <p:cNvSpPr/>
          <p:nvPr/>
        </p:nvSpPr>
        <p:spPr>
          <a:xfrm>
            <a:off x="8763863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5" name="object 3015"/>
          <p:cNvSpPr/>
          <p:nvPr/>
        </p:nvSpPr>
        <p:spPr>
          <a:xfrm>
            <a:off x="8813710" y="445835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6" name="object 3016"/>
          <p:cNvSpPr/>
          <p:nvPr/>
        </p:nvSpPr>
        <p:spPr>
          <a:xfrm>
            <a:off x="732124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7" name="object 3017"/>
          <p:cNvSpPr/>
          <p:nvPr/>
        </p:nvSpPr>
        <p:spPr>
          <a:xfrm>
            <a:off x="736815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8" name="object 3018"/>
          <p:cNvSpPr/>
          <p:nvPr/>
        </p:nvSpPr>
        <p:spPr>
          <a:xfrm>
            <a:off x="7415068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19" name="object 3019"/>
          <p:cNvSpPr/>
          <p:nvPr/>
        </p:nvSpPr>
        <p:spPr>
          <a:xfrm>
            <a:off x="759979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0" name="object 3020"/>
          <p:cNvSpPr/>
          <p:nvPr/>
        </p:nvSpPr>
        <p:spPr>
          <a:xfrm>
            <a:off x="7649642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1" name="object 3021"/>
          <p:cNvSpPr/>
          <p:nvPr/>
        </p:nvSpPr>
        <p:spPr>
          <a:xfrm>
            <a:off x="7696555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2" name="object 3022"/>
          <p:cNvSpPr/>
          <p:nvPr/>
        </p:nvSpPr>
        <p:spPr>
          <a:xfrm>
            <a:off x="7849029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3" name="object 3023"/>
          <p:cNvSpPr/>
          <p:nvPr/>
        </p:nvSpPr>
        <p:spPr>
          <a:xfrm>
            <a:off x="7901807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4" name="object 3024"/>
          <p:cNvSpPr/>
          <p:nvPr/>
        </p:nvSpPr>
        <p:spPr>
          <a:xfrm>
            <a:off x="7960451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5" name="object 3025"/>
          <p:cNvSpPr/>
          <p:nvPr/>
        </p:nvSpPr>
        <p:spPr>
          <a:xfrm>
            <a:off x="8130516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6" name="object 3026"/>
          <p:cNvSpPr/>
          <p:nvPr/>
        </p:nvSpPr>
        <p:spPr>
          <a:xfrm>
            <a:off x="8165702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7" name="object 3027"/>
          <p:cNvSpPr/>
          <p:nvPr/>
        </p:nvSpPr>
        <p:spPr>
          <a:xfrm>
            <a:off x="8203820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8" name="object 3028"/>
          <p:cNvSpPr/>
          <p:nvPr/>
        </p:nvSpPr>
        <p:spPr>
          <a:xfrm>
            <a:off x="8400275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29" name="object 3029"/>
          <p:cNvSpPr/>
          <p:nvPr/>
        </p:nvSpPr>
        <p:spPr>
          <a:xfrm>
            <a:off x="844719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0" name="object 3030"/>
          <p:cNvSpPr/>
          <p:nvPr/>
        </p:nvSpPr>
        <p:spPr>
          <a:xfrm>
            <a:off x="849410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1" name="object 3031"/>
          <p:cNvSpPr/>
          <p:nvPr/>
        </p:nvSpPr>
        <p:spPr>
          <a:xfrm>
            <a:off x="8684694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2" name="object 3032"/>
          <p:cNvSpPr/>
          <p:nvPr/>
        </p:nvSpPr>
        <p:spPr>
          <a:xfrm>
            <a:off x="8737474" y="446128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3" name="object 3033"/>
          <p:cNvSpPr/>
          <p:nvPr/>
        </p:nvSpPr>
        <p:spPr>
          <a:xfrm>
            <a:off x="8752134" y="446128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4" name="object 3034"/>
          <p:cNvSpPr/>
          <p:nvPr/>
        </p:nvSpPr>
        <p:spPr>
          <a:xfrm>
            <a:off x="8763863" y="446128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5" name="object 3035"/>
          <p:cNvSpPr/>
          <p:nvPr/>
        </p:nvSpPr>
        <p:spPr>
          <a:xfrm>
            <a:off x="8813710" y="446128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6" name="object 3036"/>
          <p:cNvSpPr/>
          <p:nvPr/>
        </p:nvSpPr>
        <p:spPr>
          <a:xfrm>
            <a:off x="7321239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7" name="object 3037"/>
          <p:cNvSpPr/>
          <p:nvPr/>
        </p:nvSpPr>
        <p:spPr>
          <a:xfrm>
            <a:off x="736815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8" name="object 3038"/>
          <p:cNvSpPr/>
          <p:nvPr/>
        </p:nvSpPr>
        <p:spPr>
          <a:xfrm>
            <a:off x="7412136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39" name="object 3039"/>
          <p:cNvSpPr/>
          <p:nvPr/>
        </p:nvSpPr>
        <p:spPr>
          <a:xfrm>
            <a:off x="7599794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0" name="object 3040"/>
          <p:cNvSpPr/>
          <p:nvPr/>
        </p:nvSpPr>
        <p:spPr>
          <a:xfrm>
            <a:off x="764964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1" name="object 3041"/>
          <p:cNvSpPr/>
          <p:nvPr/>
        </p:nvSpPr>
        <p:spPr>
          <a:xfrm>
            <a:off x="769655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2" name="object 3042"/>
          <p:cNvSpPr/>
          <p:nvPr/>
        </p:nvSpPr>
        <p:spPr>
          <a:xfrm>
            <a:off x="7849029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3" name="object 3043"/>
          <p:cNvSpPr/>
          <p:nvPr/>
        </p:nvSpPr>
        <p:spPr>
          <a:xfrm>
            <a:off x="7901807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4" name="object 3044"/>
          <p:cNvSpPr/>
          <p:nvPr/>
        </p:nvSpPr>
        <p:spPr>
          <a:xfrm>
            <a:off x="7957518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5" name="object 3045"/>
          <p:cNvSpPr/>
          <p:nvPr/>
        </p:nvSpPr>
        <p:spPr>
          <a:xfrm>
            <a:off x="812758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6" name="object 3046"/>
          <p:cNvSpPr/>
          <p:nvPr/>
        </p:nvSpPr>
        <p:spPr>
          <a:xfrm>
            <a:off x="8165702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7" name="object 3047"/>
          <p:cNvSpPr/>
          <p:nvPr/>
        </p:nvSpPr>
        <p:spPr>
          <a:xfrm>
            <a:off x="820382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8" name="object 3048"/>
          <p:cNvSpPr/>
          <p:nvPr/>
        </p:nvSpPr>
        <p:spPr>
          <a:xfrm>
            <a:off x="8400275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49" name="object 3049"/>
          <p:cNvSpPr/>
          <p:nvPr/>
        </p:nvSpPr>
        <p:spPr>
          <a:xfrm>
            <a:off x="8447190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0" name="object 3050"/>
          <p:cNvSpPr/>
          <p:nvPr/>
        </p:nvSpPr>
        <p:spPr>
          <a:xfrm>
            <a:off x="8491171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1" name="object 3051"/>
          <p:cNvSpPr/>
          <p:nvPr/>
        </p:nvSpPr>
        <p:spPr>
          <a:xfrm>
            <a:off x="8684694" y="446421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2" name="object 3052"/>
          <p:cNvSpPr/>
          <p:nvPr/>
        </p:nvSpPr>
        <p:spPr>
          <a:xfrm>
            <a:off x="8737474" y="446421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3" name="object 3053"/>
          <p:cNvSpPr/>
          <p:nvPr/>
        </p:nvSpPr>
        <p:spPr>
          <a:xfrm>
            <a:off x="8752134" y="446421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4" name="object 3054"/>
          <p:cNvSpPr/>
          <p:nvPr/>
        </p:nvSpPr>
        <p:spPr>
          <a:xfrm>
            <a:off x="8763863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5" name="object 3055"/>
          <p:cNvSpPr/>
          <p:nvPr/>
        </p:nvSpPr>
        <p:spPr>
          <a:xfrm>
            <a:off x="8810777" y="446421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6" name="object 3056"/>
          <p:cNvSpPr/>
          <p:nvPr/>
        </p:nvSpPr>
        <p:spPr>
          <a:xfrm>
            <a:off x="7321239" y="446714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7" name="object 3057"/>
          <p:cNvSpPr/>
          <p:nvPr/>
        </p:nvSpPr>
        <p:spPr>
          <a:xfrm>
            <a:off x="7368154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8" name="object 3058"/>
          <p:cNvSpPr/>
          <p:nvPr/>
        </p:nvSpPr>
        <p:spPr>
          <a:xfrm>
            <a:off x="7412136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59" name="object 3059"/>
          <p:cNvSpPr/>
          <p:nvPr/>
        </p:nvSpPr>
        <p:spPr>
          <a:xfrm>
            <a:off x="760272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0" name="object 3060"/>
          <p:cNvSpPr/>
          <p:nvPr/>
        </p:nvSpPr>
        <p:spPr>
          <a:xfrm>
            <a:off x="764964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1" name="object 3061"/>
          <p:cNvSpPr/>
          <p:nvPr/>
        </p:nvSpPr>
        <p:spPr>
          <a:xfrm>
            <a:off x="7696556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2" name="object 3062"/>
          <p:cNvSpPr/>
          <p:nvPr/>
        </p:nvSpPr>
        <p:spPr>
          <a:xfrm>
            <a:off x="7849029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3" name="object 3063"/>
          <p:cNvSpPr/>
          <p:nvPr/>
        </p:nvSpPr>
        <p:spPr>
          <a:xfrm>
            <a:off x="79018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4" name="object 3064"/>
          <p:cNvSpPr/>
          <p:nvPr/>
        </p:nvSpPr>
        <p:spPr>
          <a:xfrm>
            <a:off x="7957518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5" name="object 3065"/>
          <p:cNvSpPr/>
          <p:nvPr/>
        </p:nvSpPr>
        <p:spPr>
          <a:xfrm>
            <a:off x="812758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6" name="object 3066"/>
          <p:cNvSpPr/>
          <p:nvPr/>
        </p:nvSpPr>
        <p:spPr>
          <a:xfrm>
            <a:off x="8165702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7" name="object 3067"/>
          <p:cNvSpPr/>
          <p:nvPr/>
        </p:nvSpPr>
        <p:spPr>
          <a:xfrm>
            <a:off x="820382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8" name="object 3068"/>
          <p:cNvSpPr/>
          <p:nvPr/>
        </p:nvSpPr>
        <p:spPr>
          <a:xfrm>
            <a:off x="8403207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69" name="object 3069"/>
          <p:cNvSpPr/>
          <p:nvPr/>
        </p:nvSpPr>
        <p:spPr>
          <a:xfrm>
            <a:off x="8447190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0" name="object 3070"/>
          <p:cNvSpPr/>
          <p:nvPr/>
        </p:nvSpPr>
        <p:spPr>
          <a:xfrm>
            <a:off x="8491171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1" name="object 3071"/>
          <p:cNvSpPr/>
          <p:nvPr/>
        </p:nvSpPr>
        <p:spPr>
          <a:xfrm>
            <a:off x="8687627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2" name="object 3072"/>
          <p:cNvSpPr/>
          <p:nvPr/>
        </p:nvSpPr>
        <p:spPr>
          <a:xfrm>
            <a:off x="8737474" y="446714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3" name="object 3073"/>
          <p:cNvSpPr/>
          <p:nvPr/>
        </p:nvSpPr>
        <p:spPr>
          <a:xfrm>
            <a:off x="8752134" y="446714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4" name="object 3074"/>
          <p:cNvSpPr/>
          <p:nvPr/>
        </p:nvSpPr>
        <p:spPr>
          <a:xfrm>
            <a:off x="8766795" y="446714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5" name="object 3075"/>
          <p:cNvSpPr/>
          <p:nvPr/>
        </p:nvSpPr>
        <p:spPr>
          <a:xfrm>
            <a:off x="8810777" y="446714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6" name="object 3076"/>
          <p:cNvSpPr/>
          <p:nvPr/>
        </p:nvSpPr>
        <p:spPr>
          <a:xfrm>
            <a:off x="732417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7" name="object 3077"/>
          <p:cNvSpPr/>
          <p:nvPr/>
        </p:nvSpPr>
        <p:spPr>
          <a:xfrm>
            <a:off x="736815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8" name="object 3078"/>
          <p:cNvSpPr/>
          <p:nvPr/>
        </p:nvSpPr>
        <p:spPr>
          <a:xfrm>
            <a:off x="7409204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79" name="object 3079"/>
          <p:cNvSpPr/>
          <p:nvPr/>
        </p:nvSpPr>
        <p:spPr>
          <a:xfrm>
            <a:off x="7602727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0" name="object 3080"/>
          <p:cNvSpPr/>
          <p:nvPr/>
        </p:nvSpPr>
        <p:spPr>
          <a:xfrm>
            <a:off x="764964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1" name="object 3081"/>
          <p:cNvSpPr/>
          <p:nvPr/>
        </p:nvSpPr>
        <p:spPr>
          <a:xfrm>
            <a:off x="7693623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2" name="object 3082"/>
          <p:cNvSpPr/>
          <p:nvPr/>
        </p:nvSpPr>
        <p:spPr>
          <a:xfrm>
            <a:off x="785196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3" name="object 3083"/>
          <p:cNvSpPr/>
          <p:nvPr/>
        </p:nvSpPr>
        <p:spPr>
          <a:xfrm>
            <a:off x="79018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4" name="object 3084"/>
          <p:cNvSpPr/>
          <p:nvPr/>
        </p:nvSpPr>
        <p:spPr>
          <a:xfrm>
            <a:off x="7954586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5" name="object 3085"/>
          <p:cNvSpPr/>
          <p:nvPr/>
        </p:nvSpPr>
        <p:spPr>
          <a:xfrm>
            <a:off x="8124651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6" name="object 3086"/>
          <p:cNvSpPr/>
          <p:nvPr/>
        </p:nvSpPr>
        <p:spPr>
          <a:xfrm>
            <a:off x="8165702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7" name="object 3087"/>
          <p:cNvSpPr/>
          <p:nvPr/>
        </p:nvSpPr>
        <p:spPr>
          <a:xfrm>
            <a:off x="8206752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8" name="object 3088"/>
          <p:cNvSpPr/>
          <p:nvPr/>
        </p:nvSpPr>
        <p:spPr>
          <a:xfrm>
            <a:off x="840320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89" name="object 3089"/>
          <p:cNvSpPr/>
          <p:nvPr/>
        </p:nvSpPr>
        <p:spPr>
          <a:xfrm>
            <a:off x="8447190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0" name="object 3090"/>
          <p:cNvSpPr/>
          <p:nvPr/>
        </p:nvSpPr>
        <p:spPr>
          <a:xfrm>
            <a:off x="8491171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1" name="object 3091"/>
          <p:cNvSpPr/>
          <p:nvPr/>
        </p:nvSpPr>
        <p:spPr>
          <a:xfrm>
            <a:off x="8687627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2" name="object 3092"/>
          <p:cNvSpPr/>
          <p:nvPr/>
        </p:nvSpPr>
        <p:spPr>
          <a:xfrm>
            <a:off x="873747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3" name="object 3093"/>
          <p:cNvSpPr/>
          <p:nvPr/>
        </p:nvSpPr>
        <p:spPr>
          <a:xfrm>
            <a:off x="8752134" y="447008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4" name="object 3094"/>
          <p:cNvSpPr/>
          <p:nvPr/>
        </p:nvSpPr>
        <p:spPr>
          <a:xfrm>
            <a:off x="8766795" y="447008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5" name="object 3095"/>
          <p:cNvSpPr/>
          <p:nvPr/>
        </p:nvSpPr>
        <p:spPr>
          <a:xfrm>
            <a:off x="8807845" y="447008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6" name="object 3096"/>
          <p:cNvSpPr/>
          <p:nvPr/>
        </p:nvSpPr>
        <p:spPr>
          <a:xfrm>
            <a:off x="732417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7" name="object 3097"/>
          <p:cNvSpPr/>
          <p:nvPr/>
        </p:nvSpPr>
        <p:spPr>
          <a:xfrm>
            <a:off x="736815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8" name="object 3098"/>
          <p:cNvSpPr/>
          <p:nvPr/>
        </p:nvSpPr>
        <p:spPr>
          <a:xfrm>
            <a:off x="7409205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099" name="object 3099"/>
          <p:cNvSpPr/>
          <p:nvPr/>
        </p:nvSpPr>
        <p:spPr>
          <a:xfrm>
            <a:off x="7602727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0" name="object 3100"/>
          <p:cNvSpPr/>
          <p:nvPr/>
        </p:nvSpPr>
        <p:spPr>
          <a:xfrm>
            <a:off x="764964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1" name="object 3101"/>
          <p:cNvSpPr/>
          <p:nvPr/>
        </p:nvSpPr>
        <p:spPr>
          <a:xfrm>
            <a:off x="7693624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2" name="object 3102"/>
          <p:cNvSpPr/>
          <p:nvPr/>
        </p:nvSpPr>
        <p:spPr>
          <a:xfrm>
            <a:off x="785196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3" name="object 3103"/>
          <p:cNvSpPr/>
          <p:nvPr/>
        </p:nvSpPr>
        <p:spPr>
          <a:xfrm>
            <a:off x="79018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4" name="object 3104"/>
          <p:cNvSpPr/>
          <p:nvPr/>
        </p:nvSpPr>
        <p:spPr>
          <a:xfrm>
            <a:off x="7954586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5" name="object 3105"/>
          <p:cNvSpPr/>
          <p:nvPr/>
        </p:nvSpPr>
        <p:spPr>
          <a:xfrm>
            <a:off x="8124651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6" name="object 3106"/>
          <p:cNvSpPr/>
          <p:nvPr/>
        </p:nvSpPr>
        <p:spPr>
          <a:xfrm>
            <a:off x="816570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7" name="object 3107"/>
          <p:cNvSpPr/>
          <p:nvPr/>
        </p:nvSpPr>
        <p:spPr>
          <a:xfrm>
            <a:off x="8206752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8" name="object 3108"/>
          <p:cNvSpPr/>
          <p:nvPr/>
        </p:nvSpPr>
        <p:spPr>
          <a:xfrm>
            <a:off x="8403207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09" name="object 3109"/>
          <p:cNvSpPr/>
          <p:nvPr/>
        </p:nvSpPr>
        <p:spPr>
          <a:xfrm>
            <a:off x="8447190" y="447301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0" name="object 3110"/>
          <p:cNvSpPr/>
          <p:nvPr/>
        </p:nvSpPr>
        <p:spPr>
          <a:xfrm>
            <a:off x="8491171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1" name="object 3111"/>
          <p:cNvSpPr/>
          <p:nvPr/>
        </p:nvSpPr>
        <p:spPr>
          <a:xfrm>
            <a:off x="8690559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2" name="object 3112"/>
          <p:cNvSpPr/>
          <p:nvPr/>
        </p:nvSpPr>
        <p:spPr>
          <a:xfrm>
            <a:off x="8737474" y="4473012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3" name="object 3113"/>
          <p:cNvSpPr/>
          <p:nvPr/>
        </p:nvSpPr>
        <p:spPr>
          <a:xfrm>
            <a:off x="8749202" y="447301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4" name="object 3114"/>
          <p:cNvSpPr/>
          <p:nvPr/>
        </p:nvSpPr>
        <p:spPr>
          <a:xfrm>
            <a:off x="8766795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5" name="object 3115"/>
          <p:cNvSpPr/>
          <p:nvPr/>
        </p:nvSpPr>
        <p:spPr>
          <a:xfrm>
            <a:off x="8804912" y="447301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6" name="object 3116"/>
          <p:cNvSpPr/>
          <p:nvPr/>
        </p:nvSpPr>
        <p:spPr>
          <a:xfrm>
            <a:off x="7327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7" name="object 3117"/>
          <p:cNvSpPr/>
          <p:nvPr/>
        </p:nvSpPr>
        <p:spPr>
          <a:xfrm>
            <a:off x="736815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8" name="object 3118"/>
          <p:cNvSpPr/>
          <p:nvPr/>
        </p:nvSpPr>
        <p:spPr>
          <a:xfrm>
            <a:off x="740627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19" name="object 3119"/>
          <p:cNvSpPr/>
          <p:nvPr/>
        </p:nvSpPr>
        <p:spPr>
          <a:xfrm>
            <a:off x="7605659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0" name="object 3120"/>
          <p:cNvSpPr/>
          <p:nvPr/>
        </p:nvSpPr>
        <p:spPr>
          <a:xfrm>
            <a:off x="7649641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1" name="object 3121"/>
          <p:cNvSpPr/>
          <p:nvPr/>
        </p:nvSpPr>
        <p:spPr>
          <a:xfrm>
            <a:off x="769069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2" name="object 3122"/>
          <p:cNvSpPr/>
          <p:nvPr/>
        </p:nvSpPr>
        <p:spPr>
          <a:xfrm>
            <a:off x="785196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3" name="object 3123"/>
          <p:cNvSpPr/>
          <p:nvPr/>
        </p:nvSpPr>
        <p:spPr>
          <a:xfrm>
            <a:off x="7901807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4" name="object 3124"/>
          <p:cNvSpPr/>
          <p:nvPr/>
        </p:nvSpPr>
        <p:spPr>
          <a:xfrm>
            <a:off x="7954586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5" name="object 3125"/>
          <p:cNvSpPr/>
          <p:nvPr/>
        </p:nvSpPr>
        <p:spPr>
          <a:xfrm>
            <a:off x="8124651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6" name="object 3126"/>
          <p:cNvSpPr/>
          <p:nvPr/>
        </p:nvSpPr>
        <p:spPr>
          <a:xfrm>
            <a:off x="816570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7" name="object 3127"/>
          <p:cNvSpPr/>
          <p:nvPr/>
        </p:nvSpPr>
        <p:spPr>
          <a:xfrm>
            <a:off x="8206752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8" name="object 3128"/>
          <p:cNvSpPr/>
          <p:nvPr/>
        </p:nvSpPr>
        <p:spPr>
          <a:xfrm>
            <a:off x="8400275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29" name="object 3129"/>
          <p:cNvSpPr/>
          <p:nvPr/>
        </p:nvSpPr>
        <p:spPr>
          <a:xfrm>
            <a:off x="8447190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0" name="object 3130"/>
          <p:cNvSpPr/>
          <p:nvPr/>
        </p:nvSpPr>
        <p:spPr>
          <a:xfrm>
            <a:off x="8494104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1" name="object 3131"/>
          <p:cNvSpPr/>
          <p:nvPr/>
        </p:nvSpPr>
        <p:spPr>
          <a:xfrm>
            <a:off x="8690559" y="447594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2" name="object 3132"/>
          <p:cNvSpPr/>
          <p:nvPr/>
        </p:nvSpPr>
        <p:spPr>
          <a:xfrm>
            <a:off x="8737474" y="447594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3" name="object 3133"/>
          <p:cNvSpPr/>
          <p:nvPr/>
        </p:nvSpPr>
        <p:spPr>
          <a:xfrm>
            <a:off x="8749202" y="447594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4" name="object 3134"/>
          <p:cNvSpPr/>
          <p:nvPr/>
        </p:nvSpPr>
        <p:spPr>
          <a:xfrm>
            <a:off x="8766795" y="4475944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5" name="object 3135"/>
          <p:cNvSpPr/>
          <p:nvPr/>
        </p:nvSpPr>
        <p:spPr>
          <a:xfrm>
            <a:off x="8804912" y="447594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6" name="object 3136"/>
          <p:cNvSpPr/>
          <p:nvPr/>
        </p:nvSpPr>
        <p:spPr>
          <a:xfrm>
            <a:off x="732710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7" name="object 3137"/>
          <p:cNvSpPr/>
          <p:nvPr/>
        </p:nvSpPr>
        <p:spPr>
          <a:xfrm>
            <a:off x="736815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8" name="object 3138"/>
          <p:cNvSpPr/>
          <p:nvPr/>
        </p:nvSpPr>
        <p:spPr>
          <a:xfrm>
            <a:off x="7406273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39" name="object 3139"/>
          <p:cNvSpPr/>
          <p:nvPr/>
        </p:nvSpPr>
        <p:spPr>
          <a:xfrm>
            <a:off x="7605659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0" name="object 3140"/>
          <p:cNvSpPr/>
          <p:nvPr/>
        </p:nvSpPr>
        <p:spPr>
          <a:xfrm>
            <a:off x="764964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1" name="object 3141"/>
          <p:cNvSpPr/>
          <p:nvPr/>
        </p:nvSpPr>
        <p:spPr>
          <a:xfrm>
            <a:off x="769069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2" name="object 3142"/>
          <p:cNvSpPr/>
          <p:nvPr/>
        </p:nvSpPr>
        <p:spPr>
          <a:xfrm>
            <a:off x="785489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3" name="object 3143"/>
          <p:cNvSpPr/>
          <p:nvPr/>
        </p:nvSpPr>
        <p:spPr>
          <a:xfrm>
            <a:off x="7901807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4" name="object 3144"/>
          <p:cNvSpPr/>
          <p:nvPr/>
        </p:nvSpPr>
        <p:spPr>
          <a:xfrm>
            <a:off x="7951653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5" name="object 3145"/>
          <p:cNvSpPr/>
          <p:nvPr/>
        </p:nvSpPr>
        <p:spPr>
          <a:xfrm>
            <a:off x="812171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6" name="object 3146"/>
          <p:cNvSpPr/>
          <p:nvPr/>
        </p:nvSpPr>
        <p:spPr>
          <a:xfrm>
            <a:off x="8165702" y="4478877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7" name="object 3147"/>
          <p:cNvSpPr/>
          <p:nvPr/>
        </p:nvSpPr>
        <p:spPr>
          <a:xfrm>
            <a:off x="8206752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8" name="object 3148"/>
          <p:cNvSpPr/>
          <p:nvPr/>
        </p:nvSpPr>
        <p:spPr>
          <a:xfrm>
            <a:off x="8400275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49" name="object 3149"/>
          <p:cNvSpPr/>
          <p:nvPr/>
        </p:nvSpPr>
        <p:spPr>
          <a:xfrm>
            <a:off x="8447190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0" name="object 3150"/>
          <p:cNvSpPr/>
          <p:nvPr/>
        </p:nvSpPr>
        <p:spPr>
          <a:xfrm>
            <a:off x="8494104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1" name="object 3151"/>
          <p:cNvSpPr/>
          <p:nvPr/>
        </p:nvSpPr>
        <p:spPr>
          <a:xfrm>
            <a:off x="8690559" y="4478877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2" name="object 3152"/>
          <p:cNvSpPr/>
          <p:nvPr/>
        </p:nvSpPr>
        <p:spPr>
          <a:xfrm>
            <a:off x="8737474" y="4478877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3" name="object 3153"/>
          <p:cNvSpPr/>
          <p:nvPr/>
        </p:nvSpPr>
        <p:spPr>
          <a:xfrm>
            <a:off x="8749202" y="4478877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4" name="object 3154"/>
          <p:cNvSpPr/>
          <p:nvPr/>
        </p:nvSpPr>
        <p:spPr>
          <a:xfrm>
            <a:off x="8769727" y="4478877"/>
            <a:ext cx="50091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772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5" name="object 3155"/>
          <p:cNvSpPr/>
          <p:nvPr/>
        </p:nvSpPr>
        <p:spPr>
          <a:xfrm>
            <a:off x="7330036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6" name="object 3156"/>
          <p:cNvSpPr/>
          <p:nvPr/>
        </p:nvSpPr>
        <p:spPr>
          <a:xfrm>
            <a:off x="7368154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7" name="object 3157"/>
          <p:cNvSpPr/>
          <p:nvPr/>
        </p:nvSpPr>
        <p:spPr>
          <a:xfrm>
            <a:off x="7403339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8" name="object 3158"/>
          <p:cNvSpPr/>
          <p:nvPr/>
        </p:nvSpPr>
        <p:spPr>
          <a:xfrm>
            <a:off x="7608591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59" name="object 3159"/>
          <p:cNvSpPr/>
          <p:nvPr/>
        </p:nvSpPr>
        <p:spPr>
          <a:xfrm>
            <a:off x="7649641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0" name="object 3160"/>
          <p:cNvSpPr/>
          <p:nvPr/>
        </p:nvSpPr>
        <p:spPr>
          <a:xfrm>
            <a:off x="7687760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1" name="object 3161"/>
          <p:cNvSpPr/>
          <p:nvPr/>
        </p:nvSpPr>
        <p:spPr>
          <a:xfrm>
            <a:off x="7854893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2" name="object 3162"/>
          <p:cNvSpPr/>
          <p:nvPr/>
        </p:nvSpPr>
        <p:spPr>
          <a:xfrm>
            <a:off x="7898875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3" name="object 3163"/>
          <p:cNvSpPr/>
          <p:nvPr/>
        </p:nvSpPr>
        <p:spPr>
          <a:xfrm>
            <a:off x="7945790" y="4481809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4" name="object 3164"/>
          <p:cNvSpPr/>
          <p:nvPr/>
        </p:nvSpPr>
        <p:spPr>
          <a:xfrm>
            <a:off x="8121719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5" name="object 3165"/>
          <p:cNvSpPr/>
          <p:nvPr/>
        </p:nvSpPr>
        <p:spPr>
          <a:xfrm>
            <a:off x="8165702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6" name="object 3166"/>
          <p:cNvSpPr/>
          <p:nvPr/>
        </p:nvSpPr>
        <p:spPr>
          <a:xfrm>
            <a:off x="8206752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7" name="object 3167"/>
          <p:cNvSpPr/>
          <p:nvPr/>
        </p:nvSpPr>
        <p:spPr>
          <a:xfrm>
            <a:off x="8397343" y="448180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8" name="object 3168"/>
          <p:cNvSpPr/>
          <p:nvPr/>
        </p:nvSpPr>
        <p:spPr>
          <a:xfrm>
            <a:off x="8447190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69" name="object 3169"/>
          <p:cNvSpPr/>
          <p:nvPr/>
        </p:nvSpPr>
        <p:spPr>
          <a:xfrm>
            <a:off x="8497037" y="448180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0" name="object 3170"/>
          <p:cNvSpPr/>
          <p:nvPr/>
        </p:nvSpPr>
        <p:spPr>
          <a:xfrm>
            <a:off x="8690559" y="4481809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1" name="object 3171"/>
          <p:cNvSpPr/>
          <p:nvPr/>
        </p:nvSpPr>
        <p:spPr>
          <a:xfrm>
            <a:off x="8728677" y="448180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2" name="object 3172"/>
          <p:cNvSpPr/>
          <p:nvPr/>
        </p:nvSpPr>
        <p:spPr>
          <a:xfrm>
            <a:off x="8734541" y="448180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3" name="object 3173"/>
          <p:cNvSpPr/>
          <p:nvPr/>
        </p:nvSpPr>
        <p:spPr>
          <a:xfrm>
            <a:off x="8749202" y="448180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4" name="object 3174"/>
          <p:cNvSpPr/>
          <p:nvPr/>
        </p:nvSpPr>
        <p:spPr>
          <a:xfrm>
            <a:off x="8766795" y="4481809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5" name="object 3175"/>
          <p:cNvSpPr/>
          <p:nvPr/>
        </p:nvSpPr>
        <p:spPr>
          <a:xfrm>
            <a:off x="7330036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6" name="object 3176"/>
          <p:cNvSpPr/>
          <p:nvPr/>
        </p:nvSpPr>
        <p:spPr>
          <a:xfrm>
            <a:off x="7368154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7" name="object 3177"/>
          <p:cNvSpPr/>
          <p:nvPr/>
        </p:nvSpPr>
        <p:spPr>
          <a:xfrm>
            <a:off x="7400407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8" name="object 3178"/>
          <p:cNvSpPr/>
          <p:nvPr/>
        </p:nvSpPr>
        <p:spPr>
          <a:xfrm>
            <a:off x="7608591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79" name="object 3179"/>
          <p:cNvSpPr/>
          <p:nvPr/>
        </p:nvSpPr>
        <p:spPr>
          <a:xfrm>
            <a:off x="7646709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0" name="object 3180"/>
          <p:cNvSpPr/>
          <p:nvPr/>
        </p:nvSpPr>
        <p:spPr>
          <a:xfrm>
            <a:off x="7678963" y="4484740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1" name="object 3181"/>
          <p:cNvSpPr/>
          <p:nvPr/>
        </p:nvSpPr>
        <p:spPr>
          <a:xfrm>
            <a:off x="7854892" y="448474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2" name="object 3182"/>
          <p:cNvSpPr/>
          <p:nvPr/>
        </p:nvSpPr>
        <p:spPr>
          <a:xfrm>
            <a:off x="7893011" y="4484740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3" name="object 3183"/>
          <p:cNvSpPr/>
          <p:nvPr/>
        </p:nvSpPr>
        <p:spPr>
          <a:xfrm>
            <a:off x="7942858" y="448474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4" name="object 3184"/>
          <p:cNvSpPr/>
          <p:nvPr/>
        </p:nvSpPr>
        <p:spPr>
          <a:xfrm>
            <a:off x="8121719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5" name="object 3185"/>
          <p:cNvSpPr/>
          <p:nvPr/>
        </p:nvSpPr>
        <p:spPr>
          <a:xfrm>
            <a:off x="8165702" y="448474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6" name="object 3186"/>
          <p:cNvSpPr/>
          <p:nvPr/>
        </p:nvSpPr>
        <p:spPr>
          <a:xfrm>
            <a:off x="8206752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7" name="object 3187"/>
          <p:cNvSpPr/>
          <p:nvPr/>
        </p:nvSpPr>
        <p:spPr>
          <a:xfrm>
            <a:off x="8397343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8" name="object 3188"/>
          <p:cNvSpPr/>
          <p:nvPr/>
        </p:nvSpPr>
        <p:spPr>
          <a:xfrm>
            <a:off x="8447190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89" name="object 3189"/>
          <p:cNvSpPr/>
          <p:nvPr/>
        </p:nvSpPr>
        <p:spPr>
          <a:xfrm>
            <a:off x="8497037" y="448474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0" name="object 3190"/>
          <p:cNvSpPr/>
          <p:nvPr/>
        </p:nvSpPr>
        <p:spPr>
          <a:xfrm>
            <a:off x="8690559" y="4484740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1" name="object 3191"/>
          <p:cNvSpPr/>
          <p:nvPr/>
        </p:nvSpPr>
        <p:spPr>
          <a:xfrm>
            <a:off x="8734541" y="448474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2" name="object 3192"/>
          <p:cNvSpPr/>
          <p:nvPr/>
        </p:nvSpPr>
        <p:spPr>
          <a:xfrm>
            <a:off x="8749202" y="448474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3" name="object 3193"/>
          <p:cNvSpPr/>
          <p:nvPr/>
        </p:nvSpPr>
        <p:spPr>
          <a:xfrm>
            <a:off x="8766795" y="4484740"/>
            <a:ext cx="52942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29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4" name="object 3194"/>
          <p:cNvSpPr/>
          <p:nvPr/>
        </p:nvSpPr>
        <p:spPr>
          <a:xfrm>
            <a:off x="7330036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5" name="object 3195"/>
          <p:cNvSpPr/>
          <p:nvPr/>
        </p:nvSpPr>
        <p:spPr>
          <a:xfrm>
            <a:off x="7368154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6" name="object 3196"/>
          <p:cNvSpPr/>
          <p:nvPr/>
        </p:nvSpPr>
        <p:spPr>
          <a:xfrm>
            <a:off x="7400407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7" name="object 3197"/>
          <p:cNvSpPr/>
          <p:nvPr/>
        </p:nvSpPr>
        <p:spPr>
          <a:xfrm>
            <a:off x="7611523" y="4487673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8" name="object 3198"/>
          <p:cNvSpPr/>
          <p:nvPr/>
        </p:nvSpPr>
        <p:spPr>
          <a:xfrm>
            <a:off x="7640845" y="4487673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99" name="object 3199"/>
          <p:cNvSpPr/>
          <p:nvPr/>
        </p:nvSpPr>
        <p:spPr>
          <a:xfrm>
            <a:off x="7854892" y="4487673"/>
            <a:ext cx="105884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5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0" name="object 3200"/>
          <p:cNvSpPr/>
          <p:nvPr/>
        </p:nvSpPr>
        <p:spPr>
          <a:xfrm>
            <a:off x="8121719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1" name="object 3201"/>
          <p:cNvSpPr/>
          <p:nvPr/>
        </p:nvSpPr>
        <p:spPr>
          <a:xfrm>
            <a:off x="8165702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2" name="object 3202"/>
          <p:cNvSpPr/>
          <p:nvPr/>
        </p:nvSpPr>
        <p:spPr>
          <a:xfrm>
            <a:off x="8206752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3" name="object 3203"/>
          <p:cNvSpPr/>
          <p:nvPr/>
        </p:nvSpPr>
        <p:spPr>
          <a:xfrm>
            <a:off x="8397343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4" name="object 3204"/>
          <p:cNvSpPr/>
          <p:nvPr/>
        </p:nvSpPr>
        <p:spPr>
          <a:xfrm>
            <a:off x="8447190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5" name="object 3205"/>
          <p:cNvSpPr/>
          <p:nvPr/>
        </p:nvSpPr>
        <p:spPr>
          <a:xfrm>
            <a:off x="8497037" y="448767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6" name="object 3206"/>
          <p:cNvSpPr/>
          <p:nvPr/>
        </p:nvSpPr>
        <p:spPr>
          <a:xfrm>
            <a:off x="8687627" y="4487673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7" name="object 3207"/>
          <p:cNvSpPr/>
          <p:nvPr/>
        </p:nvSpPr>
        <p:spPr>
          <a:xfrm>
            <a:off x="8734541" y="4487673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8" name="object 3208"/>
          <p:cNvSpPr/>
          <p:nvPr/>
        </p:nvSpPr>
        <p:spPr>
          <a:xfrm>
            <a:off x="8749202" y="4487673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09" name="object 3209"/>
          <p:cNvSpPr/>
          <p:nvPr/>
        </p:nvSpPr>
        <p:spPr>
          <a:xfrm>
            <a:off x="8763863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0" name="object 3210"/>
          <p:cNvSpPr/>
          <p:nvPr/>
        </p:nvSpPr>
        <p:spPr>
          <a:xfrm>
            <a:off x="8807845" y="4487673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1" name="object 3211"/>
          <p:cNvSpPr/>
          <p:nvPr/>
        </p:nvSpPr>
        <p:spPr>
          <a:xfrm>
            <a:off x="7332968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2" name="object 3212"/>
          <p:cNvSpPr/>
          <p:nvPr/>
        </p:nvSpPr>
        <p:spPr>
          <a:xfrm>
            <a:off x="7368154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3" name="object 3213"/>
          <p:cNvSpPr/>
          <p:nvPr/>
        </p:nvSpPr>
        <p:spPr>
          <a:xfrm>
            <a:off x="7394543" y="4490605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4" name="object 3214"/>
          <p:cNvSpPr/>
          <p:nvPr/>
        </p:nvSpPr>
        <p:spPr>
          <a:xfrm>
            <a:off x="7611523" y="449060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5" name="object 3215"/>
          <p:cNvSpPr/>
          <p:nvPr/>
        </p:nvSpPr>
        <p:spPr>
          <a:xfrm>
            <a:off x="769069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6" name="object 3216"/>
          <p:cNvSpPr/>
          <p:nvPr/>
        </p:nvSpPr>
        <p:spPr>
          <a:xfrm>
            <a:off x="7857825" y="449060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7" name="object 3217"/>
          <p:cNvSpPr/>
          <p:nvPr/>
        </p:nvSpPr>
        <p:spPr>
          <a:xfrm>
            <a:off x="8121719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8" name="object 3218"/>
          <p:cNvSpPr/>
          <p:nvPr/>
        </p:nvSpPr>
        <p:spPr>
          <a:xfrm>
            <a:off x="8165702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19" name="object 3219"/>
          <p:cNvSpPr/>
          <p:nvPr/>
        </p:nvSpPr>
        <p:spPr>
          <a:xfrm>
            <a:off x="8206752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0" name="object 3220"/>
          <p:cNvSpPr/>
          <p:nvPr/>
        </p:nvSpPr>
        <p:spPr>
          <a:xfrm>
            <a:off x="8397343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1" name="object 3221"/>
          <p:cNvSpPr/>
          <p:nvPr/>
        </p:nvSpPr>
        <p:spPr>
          <a:xfrm>
            <a:off x="8447190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2" name="object 3222"/>
          <p:cNvSpPr/>
          <p:nvPr/>
        </p:nvSpPr>
        <p:spPr>
          <a:xfrm>
            <a:off x="8499968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3" name="object 3223"/>
          <p:cNvSpPr/>
          <p:nvPr/>
        </p:nvSpPr>
        <p:spPr>
          <a:xfrm>
            <a:off x="8687627" y="4490605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4" name="object 3224"/>
          <p:cNvSpPr/>
          <p:nvPr/>
        </p:nvSpPr>
        <p:spPr>
          <a:xfrm>
            <a:off x="8714016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5" name="object 3225"/>
          <p:cNvSpPr/>
          <p:nvPr/>
        </p:nvSpPr>
        <p:spPr>
          <a:xfrm>
            <a:off x="8734541" y="4490605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6" name="object 3226"/>
          <p:cNvSpPr/>
          <p:nvPr/>
        </p:nvSpPr>
        <p:spPr>
          <a:xfrm>
            <a:off x="8749202" y="4490605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7" name="object 3227"/>
          <p:cNvSpPr/>
          <p:nvPr/>
        </p:nvSpPr>
        <p:spPr>
          <a:xfrm>
            <a:off x="8763863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8" name="object 3228"/>
          <p:cNvSpPr/>
          <p:nvPr/>
        </p:nvSpPr>
        <p:spPr>
          <a:xfrm>
            <a:off x="8807845" y="4490605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29" name="object 3229"/>
          <p:cNvSpPr/>
          <p:nvPr/>
        </p:nvSpPr>
        <p:spPr>
          <a:xfrm>
            <a:off x="7335900" y="4493538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0" name="object 3230"/>
          <p:cNvSpPr/>
          <p:nvPr/>
        </p:nvSpPr>
        <p:spPr>
          <a:xfrm>
            <a:off x="7608591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1" name="object 3231"/>
          <p:cNvSpPr/>
          <p:nvPr/>
        </p:nvSpPr>
        <p:spPr>
          <a:xfrm>
            <a:off x="7634980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2" name="object 3232"/>
          <p:cNvSpPr/>
          <p:nvPr/>
        </p:nvSpPr>
        <p:spPr>
          <a:xfrm>
            <a:off x="764964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3" name="object 3233"/>
          <p:cNvSpPr/>
          <p:nvPr/>
        </p:nvSpPr>
        <p:spPr>
          <a:xfrm>
            <a:off x="769362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4" name="object 3234"/>
          <p:cNvSpPr/>
          <p:nvPr/>
        </p:nvSpPr>
        <p:spPr>
          <a:xfrm>
            <a:off x="7866621" y="4493538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5" name="object 3235"/>
          <p:cNvSpPr/>
          <p:nvPr/>
        </p:nvSpPr>
        <p:spPr>
          <a:xfrm>
            <a:off x="7913535" y="4493538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6" name="object 3236"/>
          <p:cNvSpPr/>
          <p:nvPr/>
        </p:nvSpPr>
        <p:spPr>
          <a:xfrm>
            <a:off x="7957519" y="4493538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7" name="object 3237"/>
          <p:cNvSpPr/>
          <p:nvPr/>
        </p:nvSpPr>
        <p:spPr>
          <a:xfrm>
            <a:off x="8121719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8" name="object 3238"/>
          <p:cNvSpPr/>
          <p:nvPr/>
        </p:nvSpPr>
        <p:spPr>
          <a:xfrm>
            <a:off x="8165702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39" name="object 3239"/>
          <p:cNvSpPr/>
          <p:nvPr/>
        </p:nvSpPr>
        <p:spPr>
          <a:xfrm>
            <a:off x="8206752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0" name="object 3240"/>
          <p:cNvSpPr/>
          <p:nvPr/>
        </p:nvSpPr>
        <p:spPr>
          <a:xfrm>
            <a:off x="839734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1" name="object 3241"/>
          <p:cNvSpPr/>
          <p:nvPr/>
        </p:nvSpPr>
        <p:spPr>
          <a:xfrm>
            <a:off x="8447190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2" name="object 3242"/>
          <p:cNvSpPr/>
          <p:nvPr/>
        </p:nvSpPr>
        <p:spPr>
          <a:xfrm>
            <a:off x="8497037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3" name="object 3243"/>
          <p:cNvSpPr/>
          <p:nvPr/>
        </p:nvSpPr>
        <p:spPr>
          <a:xfrm>
            <a:off x="8684694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4" name="object 3244"/>
          <p:cNvSpPr/>
          <p:nvPr/>
        </p:nvSpPr>
        <p:spPr>
          <a:xfrm>
            <a:off x="8734541" y="449353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5" name="object 3245"/>
          <p:cNvSpPr/>
          <p:nvPr/>
        </p:nvSpPr>
        <p:spPr>
          <a:xfrm>
            <a:off x="8749202" y="449353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6" name="object 3246"/>
          <p:cNvSpPr/>
          <p:nvPr/>
        </p:nvSpPr>
        <p:spPr>
          <a:xfrm>
            <a:off x="8763863" y="449353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7" name="object 3247"/>
          <p:cNvSpPr/>
          <p:nvPr/>
        </p:nvSpPr>
        <p:spPr>
          <a:xfrm>
            <a:off x="8807845" y="449353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8" name="object 3248"/>
          <p:cNvSpPr/>
          <p:nvPr/>
        </p:nvSpPr>
        <p:spPr>
          <a:xfrm>
            <a:off x="7332968" y="4496469"/>
            <a:ext cx="61901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01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49" name="object 3249"/>
          <p:cNvSpPr/>
          <p:nvPr/>
        </p:nvSpPr>
        <p:spPr>
          <a:xfrm>
            <a:off x="7400407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0" name="object 3250"/>
          <p:cNvSpPr/>
          <p:nvPr/>
        </p:nvSpPr>
        <p:spPr>
          <a:xfrm>
            <a:off x="7608591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1" name="object 3251"/>
          <p:cNvSpPr/>
          <p:nvPr/>
        </p:nvSpPr>
        <p:spPr>
          <a:xfrm>
            <a:off x="764964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2" name="object 3252"/>
          <p:cNvSpPr/>
          <p:nvPr/>
        </p:nvSpPr>
        <p:spPr>
          <a:xfrm>
            <a:off x="769362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3" name="object 3253"/>
          <p:cNvSpPr/>
          <p:nvPr/>
        </p:nvSpPr>
        <p:spPr>
          <a:xfrm>
            <a:off x="7854892" y="4496469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4" name="object 3254"/>
          <p:cNvSpPr/>
          <p:nvPr/>
        </p:nvSpPr>
        <p:spPr>
          <a:xfrm>
            <a:off x="792233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5" name="object 3255"/>
          <p:cNvSpPr/>
          <p:nvPr/>
        </p:nvSpPr>
        <p:spPr>
          <a:xfrm>
            <a:off x="795165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6" name="object 3256"/>
          <p:cNvSpPr/>
          <p:nvPr/>
        </p:nvSpPr>
        <p:spPr>
          <a:xfrm>
            <a:off x="8121719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7" name="object 3257"/>
          <p:cNvSpPr/>
          <p:nvPr/>
        </p:nvSpPr>
        <p:spPr>
          <a:xfrm>
            <a:off x="8165702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8" name="object 3258"/>
          <p:cNvSpPr/>
          <p:nvPr/>
        </p:nvSpPr>
        <p:spPr>
          <a:xfrm>
            <a:off x="8206752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59" name="object 3259"/>
          <p:cNvSpPr/>
          <p:nvPr/>
        </p:nvSpPr>
        <p:spPr>
          <a:xfrm>
            <a:off x="839734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0" name="object 3260"/>
          <p:cNvSpPr/>
          <p:nvPr/>
        </p:nvSpPr>
        <p:spPr>
          <a:xfrm>
            <a:off x="8447190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1" name="object 3261"/>
          <p:cNvSpPr/>
          <p:nvPr/>
        </p:nvSpPr>
        <p:spPr>
          <a:xfrm>
            <a:off x="8499968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2" name="object 3262"/>
          <p:cNvSpPr/>
          <p:nvPr/>
        </p:nvSpPr>
        <p:spPr>
          <a:xfrm>
            <a:off x="8684694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3" name="object 3263"/>
          <p:cNvSpPr/>
          <p:nvPr/>
        </p:nvSpPr>
        <p:spPr>
          <a:xfrm>
            <a:off x="8734541" y="4496469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4" name="object 3264"/>
          <p:cNvSpPr/>
          <p:nvPr/>
        </p:nvSpPr>
        <p:spPr>
          <a:xfrm>
            <a:off x="8749202" y="4496469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5" name="object 3265"/>
          <p:cNvSpPr/>
          <p:nvPr/>
        </p:nvSpPr>
        <p:spPr>
          <a:xfrm>
            <a:off x="8763863" y="449646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6" name="object 3266"/>
          <p:cNvSpPr/>
          <p:nvPr/>
        </p:nvSpPr>
        <p:spPr>
          <a:xfrm>
            <a:off x="8807845" y="449646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7" name="object 3267"/>
          <p:cNvSpPr/>
          <p:nvPr/>
        </p:nvSpPr>
        <p:spPr>
          <a:xfrm>
            <a:off x="7332968" y="449940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8" name="object 3268"/>
          <p:cNvSpPr/>
          <p:nvPr/>
        </p:nvSpPr>
        <p:spPr>
          <a:xfrm>
            <a:off x="7368154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69" name="object 3269"/>
          <p:cNvSpPr/>
          <p:nvPr/>
        </p:nvSpPr>
        <p:spPr>
          <a:xfrm>
            <a:off x="7400407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0" name="object 3270"/>
          <p:cNvSpPr/>
          <p:nvPr/>
        </p:nvSpPr>
        <p:spPr>
          <a:xfrm>
            <a:off x="7608591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1" name="object 3271"/>
          <p:cNvSpPr/>
          <p:nvPr/>
        </p:nvSpPr>
        <p:spPr>
          <a:xfrm>
            <a:off x="764964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2" name="object 3272"/>
          <p:cNvSpPr/>
          <p:nvPr/>
        </p:nvSpPr>
        <p:spPr>
          <a:xfrm>
            <a:off x="769362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3" name="object 3273"/>
          <p:cNvSpPr/>
          <p:nvPr/>
        </p:nvSpPr>
        <p:spPr>
          <a:xfrm>
            <a:off x="785489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4" name="object 3274"/>
          <p:cNvSpPr/>
          <p:nvPr/>
        </p:nvSpPr>
        <p:spPr>
          <a:xfrm>
            <a:off x="7901807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5" name="object 3275"/>
          <p:cNvSpPr/>
          <p:nvPr/>
        </p:nvSpPr>
        <p:spPr>
          <a:xfrm>
            <a:off x="7948722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6" name="object 3276"/>
          <p:cNvSpPr/>
          <p:nvPr/>
        </p:nvSpPr>
        <p:spPr>
          <a:xfrm>
            <a:off x="8124651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7" name="object 3277"/>
          <p:cNvSpPr/>
          <p:nvPr/>
        </p:nvSpPr>
        <p:spPr>
          <a:xfrm>
            <a:off x="8162770" y="449940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8" name="object 3278"/>
          <p:cNvSpPr/>
          <p:nvPr/>
        </p:nvSpPr>
        <p:spPr>
          <a:xfrm>
            <a:off x="8206752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79" name="object 3279"/>
          <p:cNvSpPr/>
          <p:nvPr/>
        </p:nvSpPr>
        <p:spPr>
          <a:xfrm>
            <a:off x="839734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0" name="object 3280"/>
          <p:cNvSpPr/>
          <p:nvPr/>
        </p:nvSpPr>
        <p:spPr>
          <a:xfrm>
            <a:off x="8447190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1" name="object 3281"/>
          <p:cNvSpPr/>
          <p:nvPr/>
        </p:nvSpPr>
        <p:spPr>
          <a:xfrm>
            <a:off x="8497037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2" name="object 3282"/>
          <p:cNvSpPr/>
          <p:nvPr/>
        </p:nvSpPr>
        <p:spPr>
          <a:xfrm>
            <a:off x="8684694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3" name="object 3283"/>
          <p:cNvSpPr/>
          <p:nvPr/>
        </p:nvSpPr>
        <p:spPr>
          <a:xfrm>
            <a:off x="8734541" y="4499401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4" name="object 3284"/>
          <p:cNvSpPr/>
          <p:nvPr/>
        </p:nvSpPr>
        <p:spPr>
          <a:xfrm>
            <a:off x="8749202" y="449940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5" name="object 3285"/>
          <p:cNvSpPr/>
          <p:nvPr/>
        </p:nvSpPr>
        <p:spPr>
          <a:xfrm>
            <a:off x="8763863" y="4499401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6" name="object 3286"/>
          <p:cNvSpPr/>
          <p:nvPr/>
        </p:nvSpPr>
        <p:spPr>
          <a:xfrm>
            <a:off x="8807845" y="449940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7" name="object 3287"/>
          <p:cNvSpPr/>
          <p:nvPr/>
        </p:nvSpPr>
        <p:spPr>
          <a:xfrm>
            <a:off x="7332968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8" name="object 3288"/>
          <p:cNvSpPr/>
          <p:nvPr/>
        </p:nvSpPr>
        <p:spPr>
          <a:xfrm>
            <a:off x="736815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89" name="object 3289"/>
          <p:cNvSpPr/>
          <p:nvPr/>
        </p:nvSpPr>
        <p:spPr>
          <a:xfrm>
            <a:off x="740334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0" name="object 3290"/>
          <p:cNvSpPr/>
          <p:nvPr/>
        </p:nvSpPr>
        <p:spPr>
          <a:xfrm>
            <a:off x="7608591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1" name="object 3291"/>
          <p:cNvSpPr/>
          <p:nvPr/>
        </p:nvSpPr>
        <p:spPr>
          <a:xfrm>
            <a:off x="764964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2" name="object 3292"/>
          <p:cNvSpPr/>
          <p:nvPr/>
        </p:nvSpPr>
        <p:spPr>
          <a:xfrm>
            <a:off x="7693624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3" name="object 3293"/>
          <p:cNvSpPr/>
          <p:nvPr/>
        </p:nvSpPr>
        <p:spPr>
          <a:xfrm>
            <a:off x="785489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4" name="object 3294"/>
          <p:cNvSpPr/>
          <p:nvPr/>
        </p:nvSpPr>
        <p:spPr>
          <a:xfrm>
            <a:off x="789887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5" name="object 3295"/>
          <p:cNvSpPr/>
          <p:nvPr/>
        </p:nvSpPr>
        <p:spPr>
          <a:xfrm>
            <a:off x="7948722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6" name="object 3296"/>
          <p:cNvSpPr/>
          <p:nvPr/>
        </p:nvSpPr>
        <p:spPr>
          <a:xfrm>
            <a:off x="8124651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7" name="object 3297"/>
          <p:cNvSpPr/>
          <p:nvPr/>
        </p:nvSpPr>
        <p:spPr>
          <a:xfrm>
            <a:off x="8159837" y="4502334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8" name="object 3298"/>
          <p:cNvSpPr/>
          <p:nvPr/>
        </p:nvSpPr>
        <p:spPr>
          <a:xfrm>
            <a:off x="8206752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299" name="object 3299"/>
          <p:cNvSpPr/>
          <p:nvPr/>
        </p:nvSpPr>
        <p:spPr>
          <a:xfrm>
            <a:off x="839734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0" name="object 3300"/>
          <p:cNvSpPr/>
          <p:nvPr/>
        </p:nvSpPr>
        <p:spPr>
          <a:xfrm>
            <a:off x="8447190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1" name="object 3301"/>
          <p:cNvSpPr/>
          <p:nvPr/>
        </p:nvSpPr>
        <p:spPr>
          <a:xfrm>
            <a:off x="8497037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2" name="object 3302"/>
          <p:cNvSpPr/>
          <p:nvPr/>
        </p:nvSpPr>
        <p:spPr>
          <a:xfrm>
            <a:off x="8687627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3" name="object 3303"/>
          <p:cNvSpPr/>
          <p:nvPr/>
        </p:nvSpPr>
        <p:spPr>
          <a:xfrm>
            <a:off x="8734541" y="4502334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4" name="object 3304"/>
          <p:cNvSpPr/>
          <p:nvPr/>
        </p:nvSpPr>
        <p:spPr>
          <a:xfrm>
            <a:off x="8746270" y="4502334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5" name="object 3305"/>
          <p:cNvSpPr/>
          <p:nvPr/>
        </p:nvSpPr>
        <p:spPr>
          <a:xfrm>
            <a:off x="8763863" y="4502334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6" name="object 3306"/>
          <p:cNvSpPr/>
          <p:nvPr/>
        </p:nvSpPr>
        <p:spPr>
          <a:xfrm>
            <a:off x="8807845" y="4502334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7" name="object 3307"/>
          <p:cNvSpPr/>
          <p:nvPr/>
        </p:nvSpPr>
        <p:spPr>
          <a:xfrm>
            <a:off x="7332968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8" name="object 3308"/>
          <p:cNvSpPr/>
          <p:nvPr/>
        </p:nvSpPr>
        <p:spPr>
          <a:xfrm>
            <a:off x="7368154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09" name="object 3309"/>
          <p:cNvSpPr/>
          <p:nvPr/>
        </p:nvSpPr>
        <p:spPr>
          <a:xfrm>
            <a:off x="740334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0" name="object 3310"/>
          <p:cNvSpPr/>
          <p:nvPr/>
        </p:nvSpPr>
        <p:spPr>
          <a:xfrm>
            <a:off x="7611523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1" name="object 3311"/>
          <p:cNvSpPr/>
          <p:nvPr/>
        </p:nvSpPr>
        <p:spPr>
          <a:xfrm>
            <a:off x="7649642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2" name="object 3312"/>
          <p:cNvSpPr/>
          <p:nvPr/>
        </p:nvSpPr>
        <p:spPr>
          <a:xfrm>
            <a:off x="769069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3" name="object 3313"/>
          <p:cNvSpPr/>
          <p:nvPr/>
        </p:nvSpPr>
        <p:spPr>
          <a:xfrm>
            <a:off x="785489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4" name="object 3314"/>
          <p:cNvSpPr/>
          <p:nvPr/>
        </p:nvSpPr>
        <p:spPr>
          <a:xfrm>
            <a:off x="7898875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5" name="object 3315"/>
          <p:cNvSpPr/>
          <p:nvPr/>
        </p:nvSpPr>
        <p:spPr>
          <a:xfrm>
            <a:off x="7948722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6" name="object 3316"/>
          <p:cNvSpPr/>
          <p:nvPr/>
        </p:nvSpPr>
        <p:spPr>
          <a:xfrm>
            <a:off x="8124651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7" name="object 3317"/>
          <p:cNvSpPr/>
          <p:nvPr/>
        </p:nvSpPr>
        <p:spPr>
          <a:xfrm>
            <a:off x="8156906" y="4505266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8" name="object 3318"/>
          <p:cNvSpPr/>
          <p:nvPr/>
        </p:nvSpPr>
        <p:spPr>
          <a:xfrm>
            <a:off x="8203820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19" name="object 3319"/>
          <p:cNvSpPr/>
          <p:nvPr/>
        </p:nvSpPr>
        <p:spPr>
          <a:xfrm>
            <a:off x="8397343" y="4505266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0" name="object 3320"/>
          <p:cNvSpPr/>
          <p:nvPr/>
        </p:nvSpPr>
        <p:spPr>
          <a:xfrm>
            <a:off x="8447190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1" name="object 3321"/>
          <p:cNvSpPr/>
          <p:nvPr/>
        </p:nvSpPr>
        <p:spPr>
          <a:xfrm>
            <a:off x="849703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2" name="object 3322"/>
          <p:cNvSpPr/>
          <p:nvPr/>
        </p:nvSpPr>
        <p:spPr>
          <a:xfrm>
            <a:off x="8687627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3" name="object 3323"/>
          <p:cNvSpPr/>
          <p:nvPr/>
        </p:nvSpPr>
        <p:spPr>
          <a:xfrm>
            <a:off x="8734541" y="4505266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746270" y="4505266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5" name="object 3325"/>
          <p:cNvSpPr/>
          <p:nvPr/>
        </p:nvSpPr>
        <p:spPr>
          <a:xfrm>
            <a:off x="8763863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8807845" y="4505266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7" name="object 3327"/>
          <p:cNvSpPr/>
          <p:nvPr/>
        </p:nvSpPr>
        <p:spPr>
          <a:xfrm>
            <a:off x="7332968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7368154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29" name="object 3329"/>
          <p:cNvSpPr/>
          <p:nvPr/>
        </p:nvSpPr>
        <p:spPr>
          <a:xfrm>
            <a:off x="740040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761152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1" name="object 3331"/>
          <p:cNvSpPr/>
          <p:nvPr/>
        </p:nvSpPr>
        <p:spPr>
          <a:xfrm>
            <a:off x="7649642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769069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3" name="object 3333"/>
          <p:cNvSpPr/>
          <p:nvPr/>
        </p:nvSpPr>
        <p:spPr>
          <a:xfrm>
            <a:off x="7854893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7898875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5" name="object 3335"/>
          <p:cNvSpPr/>
          <p:nvPr/>
        </p:nvSpPr>
        <p:spPr>
          <a:xfrm>
            <a:off x="7945790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8124651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7" name="object 3337"/>
          <p:cNvSpPr/>
          <p:nvPr/>
        </p:nvSpPr>
        <p:spPr>
          <a:xfrm>
            <a:off x="8153973" y="4508198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8174499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39" name="object 3339"/>
          <p:cNvSpPr/>
          <p:nvPr/>
        </p:nvSpPr>
        <p:spPr>
          <a:xfrm>
            <a:off x="8203820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839734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1" name="object 3341"/>
          <p:cNvSpPr/>
          <p:nvPr/>
        </p:nvSpPr>
        <p:spPr>
          <a:xfrm>
            <a:off x="8444257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8494104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3" name="object 3343"/>
          <p:cNvSpPr/>
          <p:nvPr/>
        </p:nvSpPr>
        <p:spPr>
          <a:xfrm>
            <a:off x="8687627" y="4508198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8734541" y="4508198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5" name="object 3345"/>
          <p:cNvSpPr/>
          <p:nvPr/>
        </p:nvSpPr>
        <p:spPr>
          <a:xfrm>
            <a:off x="8746270" y="4508198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8763863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7" name="object 3347"/>
          <p:cNvSpPr/>
          <p:nvPr/>
        </p:nvSpPr>
        <p:spPr>
          <a:xfrm>
            <a:off x="8804912" y="4508198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7332968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49" name="object 3349"/>
          <p:cNvSpPr/>
          <p:nvPr/>
        </p:nvSpPr>
        <p:spPr>
          <a:xfrm>
            <a:off x="7368154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7400407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1" name="object 3351"/>
          <p:cNvSpPr/>
          <p:nvPr/>
        </p:nvSpPr>
        <p:spPr>
          <a:xfrm>
            <a:off x="7614456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7646709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3" name="object 3353"/>
          <p:cNvSpPr/>
          <p:nvPr/>
        </p:nvSpPr>
        <p:spPr>
          <a:xfrm>
            <a:off x="7687760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785489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5" name="object 3355"/>
          <p:cNvSpPr/>
          <p:nvPr/>
        </p:nvSpPr>
        <p:spPr>
          <a:xfrm>
            <a:off x="7895943" y="4511130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7945790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7" name="object 3357"/>
          <p:cNvSpPr/>
          <p:nvPr/>
        </p:nvSpPr>
        <p:spPr>
          <a:xfrm>
            <a:off x="812758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8151041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59" name="object 3359"/>
          <p:cNvSpPr/>
          <p:nvPr/>
        </p:nvSpPr>
        <p:spPr>
          <a:xfrm>
            <a:off x="8177431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0" name="object 3360"/>
          <p:cNvSpPr/>
          <p:nvPr/>
        </p:nvSpPr>
        <p:spPr>
          <a:xfrm>
            <a:off x="8200888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8400275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2" name="object 3362"/>
          <p:cNvSpPr/>
          <p:nvPr/>
        </p:nvSpPr>
        <p:spPr>
          <a:xfrm>
            <a:off x="8441324" y="4511130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8494104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4" name="object 3364"/>
          <p:cNvSpPr/>
          <p:nvPr/>
        </p:nvSpPr>
        <p:spPr>
          <a:xfrm>
            <a:off x="8690559" y="4511130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8734541" y="4511130"/>
            <a:ext cx="6109" cy="0"/>
          </a:xfrm>
          <a:custGeom>
            <a:avLst/>
            <a:gdLst/>
            <a:ahLst/>
            <a:cxnLst/>
            <a:rect l="l" t="t" r="r" b="b"/>
            <a:pathLst>
              <a:path w="9525">
                <a:moveTo>
                  <a:pt x="0" y="0"/>
                </a:moveTo>
                <a:lnTo>
                  <a:pt x="91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6" name="object 3366"/>
          <p:cNvSpPr/>
          <p:nvPr/>
        </p:nvSpPr>
        <p:spPr>
          <a:xfrm>
            <a:off x="8746270" y="4511130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8763863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8" name="object 3368"/>
          <p:cNvSpPr/>
          <p:nvPr/>
        </p:nvSpPr>
        <p:spPr>
          <a:xfrm>
            <a:off x="8804912" y="4511130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7332968" y="4514062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0" name="object 3370"/>
          <p:cNvSpPr/>
          <p:nvPr/>
        </p:nvSpPr>
        <p:spPr>
          <a:xfrm>
            <a:off x="7368154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7400407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2" name="object 3372"/>
          <p:cNvSpPr/>
          <p:nvPr/>
        </p:nvSpPr>
        <p:spPr>
          <a:xfrm>
            <a:off x="7614456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7646709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4" name="object 3374"/>
          <p:cNvSpPr/>
          <p:nvPr/>
        </p:nvSpPr>
        <p:spPr>
          <a:xfrm>
            <a:off x="7684827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785782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6" name="object 3376"/>
          <p:cNvSpPr/>
          <p:nvPr/>
        </p:nvSpPr>
        <p:spPr>
          <a:xfrm>
            <a:off x="7893011" y="4514062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7942858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8" name="object 3378"/>
          <p:cNvSpPr/>
          <p:nvPr/>
        </p:nvSpPr>
        <p:spPr>
          <a:xfrm>
            <a:off x="8127584" y="4514062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8180363" y="4514062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0" name="object 3380"/>
          <p:cNvSpPr/>
          <p:nvPr/>
        </p:nvSpPr>
        <p:spPr>
          <a:xfrm>
            <a:off x="8400275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8438392" y="4514062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2" name="object 3382"/>
          <p:cNvSpPr/>
          <p:nvPr/>
        </p:nvSpPr>
        <p:spPr>
          <a:xfrm>
            <a:off x="8488239" y="4514062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8690559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4" name="object 3384"/>
          <p:cNvSpPr/>
          <p:nvPr/>
        </p:nvSpPr>
        <p:spPr>
          <a:xfrm>
            <a:off x="8731609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8746270" y="4514062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6" name="object 3386"/>
          <p:cNvSpPr/>
          <p:nvPr/>
        </p:nvSpPr>
        <p:spPr>
          <a:xfrm>
            <a:off x="8763863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8801981" y="4514062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8" name="object 3388"/>
          <p:cNvSpPr/>
          <p:nvPr/>
        </p:nvSpPr>
        <p:spPr>
          <a:xfrm>
            <a:off x="7335900" y="4516995"/>
            <a:ext cx="76562" cy="0"/>
          </a:xfrm>
          <a:custGeom>
            <a:avLst/>
            <a:gdLst/>
            <a:ahLst/>
            <a:cxnLst/>
            <a:rect l="l" t="t" r="r" b="b"/>
            <a:pathLst>
              <a:path w="119379">
                <a:moveTo>
                  <a:pt x="0" y="0"/>
                </a:moveTo>
                <a:lnTo>
                  <a:pt x="118871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7617388" y="4516995"/>
            <a:ext cx="79413" cy="0"/>
          </a:xfrm>
          <a:custGeom>
            <a:avLst/>
            <a:gdLst/>
            <a:ahLst/>
            <a:cxnLst/>
            <a:rect l="l" t="t" r="r" b="b"/>
            <a:pathLst>
              <a:path w="123825">
                <a:moveTo>
                  <a:pt x="0" y="0"/>
                </a:moveTo>
                <a:lnTo>
                  <a:pt x="12344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0" name="object 3390"/>
          <p:cNvSpPr/>
          <p:nvPr/>
        </p:nvSpPr>
        <p:spPr>
          <a:xfrm>
            <a:off x="7860757" y="4516995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1" name="object 3391"/>
          <p:cNvSpPr/>
          <p:nvPr/>
        </p:nvSpPr>
        <p:spPr>
          <a:xfrm>
            <a:off x="7907672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2" name="object 3392"/>
          <p:cNvSpPr/>
          <p:nvPr/>
        </p:nvSpPr>
        <p:spPr>
          <a:xfrm>
            <a:off x="8133448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3" name="object 3393"/>
          <p:cNvSpPr/>
          <p:nvPr/>
        </p:nvSpPr>
        <p:spPr>
          <a:xfrm>
            <a:off x="8183295" y="4516995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4" name="object 3394"/>
          <p:cNvSpPr/>
          <p:nvPr/>
        </p:nvSpPr>
        <p:spPr>
          <a:xfrm>
            <a:off x="8406139" y="4516995"/>
            <a:ext cx="96924" cy="0"/>
          </a:xfrm>
          <a:custGeom>
            <a:avLst/>
            <a:gdLst/>
            <a:ahLst/>
            <a:cxnLst/>
            <a:rect l="l" t="t" r="r" b="b"/>
            <a:pathLst>
              <a:path w="151129">
                <a:moveTo>
                  <a:pt x="0" y="0"/>
                </a:moveTo>
                <a:lnTo>
                  <a:pt x="1508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5" name="object 3395"/>
          <p:cNvSpPr/>
          <p:nvPr/>
        </p:nvSpPr>
        <p:spPr>
          <a:xfrm>
            <a:off x="8693491" y="4516995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6" name="object 3396"/>
          <p:cNvSpPr/>
          <p:nvPr/>
        </p:nvSpPr>
        <p:spPr>
          <a:xfrm>
            <a:off x="8731609" y="4516995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8766795" y="4516995"/>
            <a:ext cx="47240" cy="0"/>
          </a:xfrm>
          <a:custGeom>
            <a:avLst/>
            <a:gdLst/>
            <a:ahLst/>
            <a:cxnLst/>
            <a:rect l="l" t="t" r="r" b="b"/>
            <a:pathLst>
              <a:path w="73659">
                <a:moveTo>
                  <a:pt x="0" y="0"/>
                </a:moveTo>
                <a:lnTo>
                  <a:pt x="7315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7338832" y="4519927"/>
            <a:ext cx="70453" cy="0"/>
          </a:xfrm>
          <a:custGeom>
            <a:avLst/>
            <a:gdLst/>
            <a:ahLst/>
            <a:cxnLst/>
            <a:rect l="l" t="t" r="r" b="b"/>
            <a:pathLst>
              <a:path w="109854">
                <a:moveTo>
                  <a:pt x="0" y="0"/>
                </a:moveTo>
                <a:lnTo>
                  <a:pt x="10972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7620319" y="4519927"/>
            <a:ext cx="73304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30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7863689" y="4519927"/>
            <a:ext cx="35430" cy="0"/>
          </a:xfrm>
          <a:custGeom>
            <a:avLst/>
            <a:gdLst/>
            <a:ahLst/>
            <a:cxnLst/>
            <a:rect l="l" t="t" r="r" b="b"/>
            <a:pathLst>
              <a:path w="55245">
                <a:moveTo>
                  <a:pt x="0" y="0"/>
                </a:moveTo>
                <a:lnTo>
                  <a:pt x="5486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7910604" y="4519927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8133447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8186226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8409072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8455986" y="4519927"/>
            <a:ext cx="43982" cy="0"/>
          </a:xfrm>
          <a:custGeom>
            <a:avLst/>
            <a:gdLst/>
            <a:ahLst/>
            <a:cxnLst/>
            <a:rect l="l" t="t" r="r" b="b"/>
            <a:pathLst>
              <a:path w="68579">
                <a:moveTo>
                  <a:pt x="0" y="0"/>
                </a:moveTo>
                <a:lnTo>
                  <a:pt x="68580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8696422" y="4519927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8734541" y="4519927"/>
            <a:ext cx="20769" cy="0"/>
          </a:xfrm>
          <a:custGeom>
            <a:avLst/>
            <a:gdLst/>
            <a:ahLst/>
            <a:cxnLst/>
            <a:rect l="l" t="t" r="r" b="b"/>
            <a:pathLst>
              <a:path w="32384">
                <a:moveTo>
                  <a:pt x="0" y="0"/>
                </a:moveTo>
                <a:lnTo>
                  <a:pt x="32003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8769727" y="4519927"/>
            <a:ext cx="41132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64007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7341764" y="4522859"/>
            <a:ext cx="64752" cy="0"/>
          </a:xfrm>
          <a:custGeom>
            <a:avLst/>
            <a:gdLst/>
            <a:ahLst/>
            <a:cxnLst/>
            <a:rect l="l" t="t" r="r" b="b"/>
            <a:pathLst>
              <a:path w="100965">
                <a:moveTo>
                  <a:pt x="0" y="0"/>
                </a:moveTo>
                <a:lnTo>
                  <a:pt x="100584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7623251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7661370" y="4522859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7869554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7913535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8136380" y="4522859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8189159" y="4522859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8412003" y="4522859"/>
            <a:ext cx="3258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29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8458918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8" name="object 3418"/>
          <p:cNvSpPr/>
          <p:nvPr/>
        </p:nvSpPr>
        <p:spPr>
          <a:xfrm>
            <a:off x="8699355" y="4522859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8734541" y="4522859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769727" y="4522859"/>
            <a:ext cx="38281" cy="0"/>
          </a:xfrm>
          <a:custGeom>
            <a:avLst/>
            <a:gdLst/>
            <a:ahLst/>
            <a:cxnLst/>
            <a:rect l="l" t="t" r="r" b="b"/>
            <a:pathLst>
              <a:path w="59690">
                <a:moveTo>
                  <a:pt x="0" y="0"/>
                </a:moveTo>
                <a:lnTo>
                  <a:pt x="59435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7341764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7376950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7632048" y="4525791"/>
            <a:ext cx="14661" cy="0"/>
          </a:xfrm>
          <a:custGeom>
            <a:avLst/>
            <a:gdLst/>
            <a:ahLst/>
            <a:cxnLst/>
            <a:rect l="l" t="t" r="r" b="b"/>
            <a:pathLst>
              <a:path w="22859">
                <a:moveTo>
                  <a:pt x="0" y="0"/>
                </a:moveTo>
                <a:lnTo>
                  <a:pt x="2285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4" name="object 3424"/>
          <p:cNvSpPr/>
          <p:nvPr/>
        </p:nvSpPr>
        <p:spPr>
          <a:xfrm>
            <a:off x="7919400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8414935" y="4525791"/>
            <a:ext cx="2362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57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8461850" y="4525791"/>
            <a:ext cx="29322" cy="0"/>
          </a:xfrm>
          <a:custGeom>
            <a:avLst/>
            <a:gdLst/>
            <a:ahLst/>
            <a:cxnLst/>
            <a:rect l="l" t="t" r="r" b="b"/>
            <a:pathLst>
              <a:path w="45720">
                <a:moveTo>
                  <a:pt x="0" y="0"/>
                </a:moveTo>
                <a:lnTo>
                  <a:pt x="45719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8708151" y="4525791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8740406" y="4525791"/>
            <a:ext cx="8959" cy="0"/>
          </a:xfrm>
          <a:custGeom>
            <a:avLst/>
            <a:gdLst/>
            <a:ahLst/>
            <a:cxnLst/>
            <a:rect l="l" t="t" r="r" b="b"/>
            <a:pathLst>
              <a:path w="13970">
                <a:moveTo>
                  <a:pt x="0" y="0"/>
                </a:moveTo>
                <a:lnTo>
                  <a:pt x="13716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8775592" y="4525791"/>
            <a:ext cx="26471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4114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7359358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7385747" y="4528723"/>
            <a:ext cx="3258" cy="0"/>
          </a:xfrm>
          <a:custGeom>
            <a:avLst/>
            <a:gdLst/>
            <a:ahLst/>
            <a:cxnLst/>
            <a:rect l="l" t="t" r="r" b="b"/>
            <a:pathLst>
              <a:path w="5079">
                <a:moveTo>
                  <a:pt x="0" y="0"/>
                </a:moveTo>
                <a:lnTo>
                  <a:pt x="457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8467715" y="4528723"/>
            <a:ext cx="11810" cy="0"/>
          </a:xfrm>
          <a:custGeom>
            <a:avLst/>
            <a:gdLst/>
            <a:ahLst/>
            <a:cxnLst/>
            <a:rect l="l" t="t" r="r" b="b"/>
            <a:pathLst>
              <a:path w="18415">
                <a:moveTo>
                  <a:pt x="0" y="0"/>
                </a:moveTo>
                <a:lnTo>
                  <a:pt x="18288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8778524" y="4528723"/>
            <a:ext cx="17919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432" y="0"/>
                </a:lnTo>
              </a:path>
            </a:pathLst>
          </a:custGeom>
          <a:ln w="45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909122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481387" y="1194367"/>
            <a:ext cx="5294205" cy="12285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353050" y="1175797"/>
            <a:ext cx="5441196" cy="1247390"/>
          </a:xfrm>
          <a:custGeom>
            <a:avLst/>
            <a:gdLst/>
            <a:ahLst/>
            <a:cxnLst/>
            <a:rect l="l" t="t" r="r" b="b"/>
            <a:pathLst>
              <a:path w="8484235" h="1945004">
                <a:moveTo>
                  <a:pt x="8484105" y="1944624"/>
                </a:moveTo>
                <a:lnTo>
                  <a:pt x="8484105" y="0"/>
                </a:lnTo>
                <a:lnTo>
                  <a:pt x="0" y="0"/>
                </a:lnTo>
                <a:lnTo>
                  <a:pt x="0" y="1944624"/>
                </a:lnTo>
                <a:lnTo>
                  <a:pt x="15240" y="1944624"/>
                </a:lnTo>
                <a:lnTo>
                  <a:pt x="15240" y="28956"/>
                </a:lnTo>
                <a:lnTo>
                  <a:pt x="28956" y="15240"/>
                </a:lnTo>
                <a:lnTo>
                  <a:pt x="28956" y="28956"/>
                </a:lnTo>
                <a:lnTo>
                  <a:pt x="8455149" y="28956"/>
                </a:lnTo>
                <a:lnTo>
                  <a:pt x="8455149" y="15240"/>
                </a:lnTo>
                <a:lnTo>
                  <a:pt x="8470389" y="28956"/>
                </a:lnTo>
                <a:lnTo>
                  <a:pt x="8470389" y="1944624"/>
                </a:lnTo>
                <a:lnTo>
                  <a:pt x="8484105" y="1944624"/>
                </a:lnTo>
                <a:close/>
              </a:path>
              <a:path w="8484235" h="1945004">
                <a:moveTo>
                  <a:pt x="28956" y="28956"/>
                </a:moveTo>
                <a:lnTo>
                  <a:pt x="28956" y="15240"/>
                </a:lnTo>
                <a:lnTo>
                  <a:pt x="15240" y="28956"/>
                </a:lnTo>
                <a:lnTo>
                  <a:pt x="28956" y="28956"/>
                </a:lnTo>
                <a:close/>
              </a:path>
              <a:path w="8484235" h="1945004">
                <a:moveTo>
                  <a:pt x="28956" y="1944624"/>
                </a:moveTo>
                <a:lnTo>
                  <a:pt x="28956" y="28956"/>
                </a:lnTo>
                <a:lnTo>
                  <a:pt x="15240" y="28956"/>
                </a:lnTo>
                <a:lnTo>
                  <a:pt x="15240" y="1944624"/>
                </a:lnTo>
                <a:lnTo>
                  <a:pt x="28956" y="1944624"/>
                </a:lnTo>
                <a:close/>
              </a:path>
              <a:path w="8484235" h="1945004">
                <a:moveTo>
                  <a:pt x="8470389" y="28956"/>
                </a:moveTo>
                <a:lnTo>
                  <a:pt x="8455149" y="15240"/>
                </a:lnTo>
                <a:lnTo>
                  <a:pt x="8455149" y="28956"/>
                </a:lnTo>
                <a:lnTo>
                  <a:pt x="8470389" y="28956"/>
                </a:lnTo>
                <a:close/>
              </a:path>
              <a:path w="8484235" h="1945004">
                <a:moveTo>
                  <a:pt x="8470389" y="1944624"/>
                </a:moveTo>
                <a:lnTo>
                  <a:pt x="8470389" y="28956"/>
                </a:lnTo>
                <a:lnTo>
                  <a:pt x="8455149" y="28956"/>
                </a:lnTo>
                <a:lnTo>
                  <a:pt x="8455149" y="1944624"/>
                </a:lnTo>
                <a:lnTo>
                  <a:pt x="8470389" y="1944624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622486" y="454158"/>
            <a:ext cx="4945986" cy="205651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8145">
              <a:spcBef>
                <a:spcPts val="64"/>
              </a:spcBef>
              <a:tabLst>
                <a:tab pos="3580734" algn="l"/>
              </a:tabLst>
            </a:pPr>
            <a:r>
              <a:rPr sz="1283" spc="-10" dirty="0"/>
              <a:t>PREVALENZA </a:t>
            </a:r>
            <a:r>
              <a:rPr sz="1283" dirty="0"/>
              <a:t>DELLE</a:t>
            </a:r>
            <a:r>
              <a:rPr sz="1283" spc="-35" dirty="0"/>
              <a:t> </a:t>
            </a:r>
            <a:r>
              <a:rPr sz="1283" spc="-10" dirty="0"/>
              <a:t>PRINCIPALI</a:t>
            </a:r>
            <a:r>
              <a:rPr sz="1283" dirty="0"/>
              <a:t> </a:t>
            </a:r>
            <a:r>
              <a:rPr sz="1283" spc="-13" dirty="0"/>
              <a:t>MALATTIE	</a:t>
            </a:r>
            <a:r>
              <a:rPr sz="1283" dirty="0"/>
              <a:t>SECONDO</a:t>
            </a:r>
            <a:r>
              <a:rPr sz="1283" spc="-45" dirty="0"/>
              <a:t> </a:t>
            </a:r>
            <a:r>
              <a:rPr sz="1283" spc="-42" dirty="0"/>
              <a:t>L’ETA’</a:t>
            </a:r>
            <a:endParaRPr sz="1283"/>
          </a:p>
        </p:txBody>
      </p:sp>
      <p:sp>
        <p:nvSpPr>
          <p:cNvPr id="5" name="object 5"/>
          <p:cNvSpPr/>
          <p:nvPr/>
        </p:nvSpPr>
        <p:spPr>
          <a:xfrm>
            <a:off x="3481387" y="2422942"/>
            <a:ext cx="5294205" cy="16175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53050" y="2422943"/>
            <a:ext cx="5441196" cy="1635495"/>
          </a:xfrm>
          <a:custGeom>
            <a:avLst/>
            <a:gdLst/>
            <a:ahLst/>
            <a:cxnLst/>
            <a:rect l="l" t="t" r="r" b="b"/>
            <a:pathLst>
              <a:path w="8484235" h="2550160">
                <a:moveTo>
                  <a:pt x="28956" y="2522219"/>
                </a:moveTo>
                <a:lnTo>
                  <a:pt x="28956" y="0"/>
                </a:lnTo>
                <a:lnTo>
                  <a:pt x="0" y="0"/>
                </a:lnTo>
                <a:lnTo>
                  <a:pt x="0" y="2549651"/>
                </a:lnTo>
                <a:lnTo>
                  <a:pt x="15240" y="2549651"/>
                </a:lnTo>
                <a:lnTo>
                  <a:pt x="15240" y="2522219"/>
                </a:lnTo>
                <a:lnTo>
                  <a:pt x="28956" y="2522219"/>
                </a:lnTo>
                <a:close/>
              </a:path>
              <a:path w="8484235" h="2550160">
                <a:moveTo>
                  <a:pt x="8470389" y="2522219"/>
                </a:moveTo>
                <a:lnTo>
                  <a:pt x="15240" y="2522219"/>
                </a:lnTo>
                <a:lnTo>
                  <a:pt x="28956" y="2535935"/>
                </a:lnTo>
                <a:lnTo>
                  <a:pt x="28956" y="2549651"/>
                </a:lnTo>
                <a:lnTo>
                  <a:pt x="8455149" y="2549651"/>
                </a:lnTo>
                <a:lnTo>
                  <a:pt x="8455149" y="2535935"/>
                </a:lnTo>
                <a:lnTo>
                  <a:pt x="8470389" y="2522219"/>
                </a:lnTo>
                <a:close/>
              </a:path>
              <a:path w="8484235" h="2550160">
                <a:moveTo>
                  <a:pt x="28956" y="2549651"/>
                </a:moveTo>
                <a:lnTo>
                  <a:pt x="28956" y="2535935"/>
                </a:lnTo>
                <a:lnTo>
                  <a:pt x="15240" y="2522219"/>
                </a:lnTo>
                <a:lnTo>
                  <a:pt x="15240" y="2549651"/>
                </a:lnTo>
                <a:lnTo>
                  <a:pt x="28956" y="2549651"/>
                </a:lnTo>
                <a:close/>
              </a:path>
              <a:path w="8484235" h="2550160">
                <a:moveTo>
                  <a:pt x="8484105" y="2549651"/>
                </a:moveTo>
                <a:lnTo>
                  <a:pt x="8484105" y="0"/>
                </a:lnTo>
                <a:lnTo>
                  <a:pt x="8455149" y="0"/>
                </a:lnTo>
                <a:lnTo>
                  <a:pt x="8455149" y="2522219"/>
                </a:lnTo>
                <a:lnTo>
                  <a:pt x="8470389" y="2522219"/>
                </a:lnTo>
                <a:lnTo>
                  <a:pt x="8470389" y="2549651"/>
                </a:lnTo>
                <a:lnTo>
                  <a:pt x="8484105" y="2549651"/>
                </a:lnTo>
                <a:close/>
              </a:path>
              <a:path w="8484235" h="2550160">
                <a:moveTo>
                  <a:pt x="8470389" y="2549651"/>
                </a:moveTo>
                <a:lnTo>
                  <a:pt x="8470389" y="2522219"/>
                </a:lnTo>
                <a:lnTo>
                  <a:pt x="8455149" y="2535935"/>
                </a:lnTo>
                <a:lnTo>
                  <a:pt x="8455149" y="2549651"/>
                </a:lnTo>
                <a:lnTo>
                  <a:pt x="8470389" y="2549651"/>
                </a:lnTo>
                <a:close/>
              </a:path>
            </a:pathLst>
          </a:custGeom>
          <a:solidFill>
            <a:srgbClr val="000065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27664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96517" y="369126"/>
            <a:ext cx="4090773" cy="718932"/>
          </a:xfrm>
          <a:prstGeom prst="rect">
            <a:avLst/>
          </a:prstGeom>
        </p:spPr>
        <p:txBody>
          <a:bodyPr vert="horz" wrap="square" lIns="0" tIns="8145" rIns="0" bIns="0" rtlCol="0">
            <a:spAutoFit/>
          </a:bodyPr>
          <a:lstStyle/>
          <a:p>
            <a:pPr marL="1288054" marR="3258" indent="-1280316">
              <a:spcBef>
                <a:spcPts val="64"/>
              </a:spcBef>
              <a:tabLst>
                <a:tab pos="2638821" algn="l"/>
              </a:tabLst>
            </a:pPr>
            <a:r>
              <a:rPr sz="2309" b="0" spc="-3" dirty="0"/>
              <a:t>Concetto </a:t>
            </a:r>
            <a:r>
              <a:rPr sz="2309" b="0" dirty="0"/>
              <a:t>di Riserva</a:t>
            </a:r>
            <a:r>
              <a:rPr sz="2309" b="0" spc="-42" dirty="0"/>
              <a:t> </a:t>
            </a:r>
            <a:r>
              <a:rPr sz="2309" b="0" spc="-3" dirty="0"/>
              <a:t>Funzionale  Organica	</a:t>
            </a:r>
            <a:r>
              <a:rPr sz="2309" b="0" dirty="0"/>
              <a:t>1</a:t>
            </a:r>
            <a:endParaRPr sz="2309"/>
          </a:p>
        </p:txBody>
      </p:sp>
      <p:sp>
        <p:nvSpPr>
          <p:cNvPr id="3" name="object 3"/>
          <p:cNvSpPr/>
          <p:nvPr/>
        </p:nvSpPr>
        <p:spPr>
          <a:xfrm>
            <a:off x="3304180" y="1269137"/>
            <a:ext cx="5516536" cy="0"/>
          </a:xfrm>
          <a:custGeom>
            <a:avLst/>
            <a:gdLst/>
            <a:ahLst/>
            <a:cxnLst/>
            <a:rect l="l" t="t" r="r" b="b"/>
            <a:pathLst>
              <a:path w="8601710">
                <a:moveTo>
                  <a:pt x="0" y="0"/>
                </a:moveTo>
                <a:lnTo>
                  <a:pt x="8601456" y="0"/>
                </a:lnTo>
              </a:path>
            </a:pathLst>
          </a:custGeom>
          <a:ln w="28956">
            <a:solidFill>
              <a:srgbClr val="000065"/>
            </a:solidFill>
          </a:ln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163436" y="2422943"/>
            <a:ext cx="5864323" cy="2199121"/>
          </a:xfrm>
          <a:custGeom>
            <a:avLst/>
            <a:gdLst/>
            <a:ahLst/>
            <a:cxnLst/>
            <a:rect l="l" t="t" r="r" b="b"/>
            <a:pathLst>
              <a:path w="9144000" h="3429000">
                <a:moveTo>
                  <a:pt x="9143996" y="3428999"/>
                </a:moveTo>
                <a:lnTo>
                  <a:pt x="9143996" y="0"/>
                </a:lnTo>
                <a:lnTo>
                  <a:pt x="0" y="0"/>
                </a:lnTo>
                <a:lnTo>
                  <a:pt x="0" y="3428999"/>
                </a:lnTo>
                <a:lnTo>
                  <a:pt x="9143996" y="342899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586405"/>
            <a:endParaRPr sz="1154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605870" y="1535149"/>
            <a:ext cx="4858835" cy="2691224"/>
          </a:xfrm>
          <a:prstGeom prst="rect">
            <a:avLst/>
          </a:prstGeom>
        </p:spPr>
        <p:txBody>
          <a:bodyPr vert="horz" wrap="square" lIns="0" tIns="37059" rIns="0" bIns="0" rtlCol="0">
            <a:spAutoFit/>
          </a:bodyPr>
          <a:lstStyle/>
          <a:p>
            <a:pPr marL="227639" marR="3258" indent="-219902" defTabSz="586405">
              <a:lnSpc>
                <a:spcPts val="1802"/>
              </a:lnSpc>
              <a:spcBef>
                <a:spcPts val="292"/>
              </a:spcBef>
              <a:buFontTx/>
              <a:buChar char="•"/>
              <a:tabLst>
                <a:tab pos="227639" algn="l"/>
                <a:tab pos="228454" algn="l"/>
              </a:tabLst>
            </a:pP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L’invecchiamento è caratterizzato da un</a:t>
            </a:r>
            <a:r>
              <a:rPr sz="1667" spc="-80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graduale  declino </a:t>
            </a:r>
            <a:r>
              <a:rPr sz="1667" spc="-3" dirty="0">
                <a:solidFill>
                  <a:srgbClr val="000065"/>
                </a:solidFill>
                <a:latin typeface="Arial"/>
                <a:cs typeface="Arial"/>
              </a:rPr>
              <a:t>della 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riserva funzionale organica che  riduce progressivamente </a:t>
            </a:r>
            <a:r>
              <a:rPr sz="1667" spc="-3" dirty="0">
                <a:solidFill>
                  <a:srgbClr val="000065"/>
                </a:solidFill>
                <a:latin typeface="Arial"/>
                <a:cs typeface="Arial"/>
              </a:rPr>
              <a:t>la 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capacità di  mantenere l’omeostasi, </a:t>
            </a:r>
            <a:r>
              <a:rPr sz="1667" u="heavy" spc="-3" dirty="0">
                <a:solidFill>
                  <a:srgbClr val="000065"/>
                </a:solidFill>
                <a:uFill>
                  <a:solidFill>
                    <a:srgbClr val="000065"/>
                  </a:solidFill>
                </a:uFill>
                <a:latin typeface="Arial"/>
                <a:cs typeface="Arial"/>
              </a:rPr>
              <a:t>soprattutto in </a:t>
            </a:r>
            <a:r>
              <a:rPr sz="1667" u="heavy" dirty="0">
                <a:solidFill>
                  <a:srgbClr val="000065"/>
                </a:solidFill>
                <a:uFill>
                  <a:solidFill>
                    <a:srgbClr val="000065"/>
                  </a:solidFill>
                </a:uFill>
                <a:latin typeface="Arial"/>
                <a:cs typeface="Arial"/>
              </a:rPr>
              <a:t>condizioni  di</a:t>
            </a:r>
            <a:r>
              <a:rPr sz="1667" u="heavy" spc="-16" dirty="0">
                <a:solidFill>
                  <a:srgbClr val="000065"/>
                </a:solidFill>
                <a:uFill>
                  <a:solidFill>
                    <a:srgbClr val="000065"/>
                  </a:solidFill>
                </a:uFill>
                <a:latin typeface="Arial"/>
                <a:cs typeface="Arial"/>
              </a:rPr>
              <a:t> </a:t>
            </a:r>
            <a:r>
              <a:rPr sz="1667" u="heavy" dirty="0">
                <a:solidFill>
                  <a:srgbClr val="000065"/>
                </a:solidFill>
                <a:uFill>
                  <a:solidFill>
                    <a:srgbClr val="000065"/>
                  </a:solidFill>
                </a:uFill>
                <a:latin typeface="Arial"/>
                <a:cs typeface="Arial"/>
              </a:rPr>
              <a:t>stress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.</a:t>
            </a:r>
            <a:endParaRPr sz="1667">
              <a:solidFill>
                <a:prstClr val="black"/>
              </a:solidFill>
              <a:latin typeface="Arial"/>
              <a:cs typeface="Arial"/>
            </a:endParaRPr>
          </a:p>
          <a:p>
            <a:pPr defTabSz="586405">
              <a:spcBef>
                <a:spcPts val="13"/>
              </a:spcBef>
              <a:buClr>
                <a:srgbClr val="000065"/>
              </a:buClr>
              <a:buFont typeface="Arial"/>
              <a:buChar char="•"/>
            </a:pPr>
            <a:endParaRPr sz="2245">
              <a:solidFill>
                <a:prstClr val="black"/>
              </a:solidFill>
              <a:latin typeface="Arial"/>
              <a:cs typeface="Arial"/>
            </a:endParaRPr>
          </a:p>
          <a:p>
            <a:pPr marL="227639" marR="146601" indent="-219902" defTabSz="586405">
              <a:lnSpc>
                <a:spcPts val="1802"/>
              </a:lnSpc>
              <a:buFontTx/>
              <a:buChar char="•"/>
              <a:tabLst>
                <a:tab pos="227639" algn="l"/>
                <a:tab pos="228454" algn="l"/>
              </a:tabLst>
            </a:pP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Omeostasi (dal greco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ómoios</a:t>
            </a:r>
            <a:r>
              <a:rPr sz="1667" spc="-3" dirty="0">
                <a:solidFill>
                  <a:srgbClr val="000065"/>
                </a:solidFill>
                <a:latin typeface="Arial"/>
                <a:cs typeface="Arial"/>
              </a:rPr>
              <a:t>, "simile", 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e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stasis</a:t>
            </a:r>
            <a:r>
              <a:rPr sz="1667" dirty="0">
                <a:solidFill>
                  <a:srgbClr val="000065"/>
                </a:solidFill>
                <a:latin typeface="Arial"/>
                <a:cs typeface="Arial"/>
              </a:rPr>
              <a:t>,  "posizione“): “c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apacità di un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organismo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di 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mantenere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costanti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le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condizioni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chimico-fisiche  interne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anche al variare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delle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condizioni  </a:t>
            </a:r>
            <a:r>
              <a:rPr sz="1667" i="1" spc="-3" dirty="0">
                <a:solidFill>
                  <a:srgbClr val="000065"/>
                </a:solidFill>
                <a:latin typeface="Arial"/>
                <a:cs typeface="Arial"/>
              </a:rPr>
              <a:t>ambientali</a:t>
            </a:r>
            <a:r>
              <a:rPr sz="1667" i="1" spc="-6" dirty="0">
                <a:solidFill>
                  <a:srgbClr val="000065"/>
                </a:solidFill>
                <a:latin typeface="Arial"/>
                <a:cs typeface="Arial"/>
              </a:rPr>
              <a:t> </a:t>
            </a:r>
            <a:r>
              <a:rPr sz="1667" i="1" dirty="0">
                <a:solidFill>
                  <a:srgbClr val="000065"/>
                </a:solidFill>
                <a:latin typeface="Arial"/>
                <a:cs typeface="Arial"/>
              </a:rPr>
              <a:t>esterne”</a:t>
            </a:r>
            <a:endParaRPr sz="1667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2326689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177</TotalTime>
  <Words>2192</Words>
  <Application>Microsoft Office PowerPoint</Application>
  <PresentationFormat>Widescreen</PresentationFormat>
  <Paragraphs>201</Paragraphs>
  <Slides>41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13</vt:i4>
      </vt:variant>
      <vt:variant>
        <vt:lpstr>Slide Titles</vt:lpstr>
      </vt:variant>
      <vt:variant>
        <vt:i4>41</vt:i4>
      </vt:variant>
    </vt:vector>
  </HeadingPairs>
  <TitlesOfParts>
    <vt:vector size="60" baseType="lpstr">
      <vt:lpstr>Arial</vt:lpstr>
      <vt:lpstr>Calibri</vt:lpstr>
      <vt:lpstr>Calibri Light</vt:lpstr>
      <vt:lpstr>Symbol</vt:lpstr>
      <vt:lpstr>Tahoma</vt:lpstr>
      <vt:lpstr>Times New Roman</vt:lpstr>
      <vt:lpstr>Tema di Office</vt:lpstr>
      <vt:lpstr>Office Theme</vt:lpstr>
      <vt:lpstr>1_Office Theme</vt:lpstr>
      <vt:lpstr>2_Office Theme</vt:lpstr>
      <vt:lpstr>3_Office Theme</vt:lpstr>
      <vt:lpstr>4_Office Theme</vt:lpstr>
      <vt:lpstr>5_Office Theme</vt:lpstr>
      <vt:lpstr>6_Office Theme</vt:lpstr>
      <vt:lpstr>7_Office Theme</vt:lpstr>
      <vt:lpstr>8_Office Theme</vt:lpstr>
      <vt:lpstr>9_Office Theme</vt:lpstr>
      <vt:lpstr>10_Office Theme</vt:lpstr>
      <vt:lpstr>11_Office Theme</vt:lpstr>
      <vt:lpstr>Lezione 7 scienze motorie</vt:lpstr>
      <vt:lpstr>MODIFICAZIONI FISIOLOGICHE ETA’ CORRELATE</vt:lpstr>
      <vt:lpstr>Lezione 7 scienze motorie</vt:lpstr>
      <vt:lpstr>PROBABILITA’ DI MORTE SECONDO L’ETA’</vt:lpstr>
      <vt:lpstr>PowerPoint Presentation</vt:lpstr>
      <vt:lpstr>Invecchiamento: caratteristiche</vt:lpstr>
      <vt:lpstr>Invecchiamento: modificazioni funzionali  di carattere generale</vt:lpstr>
      <vt:lpstr>PREVALENZA DELLE PRINCIPALI MALATTIE SECONDO L’ETA’</vt:lpstr>
      <vt:lpstr>Concetto di Riserva Funzionale  Organica 1</vt:lpstr>
      <vt:lpstr>Concetto di Riserva Funzionale  Organica 2</vt:lpstr>
      <vt:lpstr>PowerPoint Presentation</vt:lpstr>
      <vt:lpstr>Lezione 7 scienze motorie</vt:lpstr>
      <vt:lpstr>Lezione 7 scienze motorie</vt:lpstr>
      <vt:lpstr>Lezione 7 scienze motorie</vt:lpstr>
      <vt:lpstr>Lezione 7 scienze motorie</vt:lpstr>
      <vt:lpstr>Lezione 8 scienze motorie</vt:lpstr>
      <vt:lpstr>Invecchiamento fisiologico e  invecchiamento patologico</vt:lpstr>
      <vt:lpstr>PowerPoint Presentation</vt:lpstr>
      <vt:lpstr>PowerPoint Presentation</vt:lpstr>
      <vt:lpstr>Caratteristiche dell’invecchiamento</vt:lpstr>
      <vt:lpstr>Eterogeneità del processo  d’invecchiamento</vt:lpstr>
      <vt:lpstr>Invecchiamento e declino funzionale</vt:lpstr>
      <vt:lpstr>Quanto anni deve avere  una persona</vt:lpstr>
      <vt:lpstr>Quanto anni deve avere una persona per  essere considerata anziana?</vt:lpstr>
      <vt:lpstr>Quanto anni deve avere una persona per  essere considerata anziana?</vt:lpstr>
      <vt:lpstr>MODIFICAZIONE DELLA VO2 MASSIMA SECONDO ETA’ E SESSO</vt:lpstr>
      <vt:lpstr>La performance si riduce progressivamente con l’età</vt:lpstr>
      <vt:lpstr>La regolazione della temperatura corporea</vt:lpstr>
      <vt:lpstr>La regolazione della pressione arteriosa</vt:lpstr>
      <vt:lpstr>Modificazioni antropometriche</vt:lpstr>
      <vt:lpstr>PowerPoint Presentation</vt:lpstr>
      <vt:lpstr>Modificazione della composizione  corporea in rapporto all’età</vt:lpstr>
      <vt:lpstr>Invecchiamento, massa muscolare  e forza muscolare. Studio InChianti</vt:lpstr>
      <vt:lpstr>Invecchiamento del sistema nervoso centrale</vt:lpstr>
      <vt:lpstr>Modificazioni metaboliche</vt:lpstr>
      <vt:lpstr>Modificazioni dell’apparato cardio-circolatorio</vt:lpstr>
      <vt:lpstr>PowerPoint Presentation</vt:lpstr>
      <vt:lpstr>PowerPoint Presentation</vt:lpstr>
      <vt:lpstr>Modificazioni dell’apparato respiratorio</vt:lpstr>
      <vt:lpstr>Modificazioni dell’apparato muscolo-scheletrico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Lezione 7 scienze motorie</dc:title>
  <dc:creator>utente</dc:creator>
  <cp:lastModifiedBy>mncsl</cp:lastModifiedBy>
  <cp:revision>26</cp:revision>
  <dcterms:created xsi:type="dcterms:W3CDTF">2020-04-19T07:09:41Z</dcterms:created>
  <dcterms:modified xsi:type="dcterms:W3CDTF">2020-04-28T13:28:05Z</dcterms:modified>
</cp:coreProperties>
</file>