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A5DE-3E85-4EDF-AEF6-CC0774E89B3D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1930-9EF8-4D5B-883F-E5945E7FC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3931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A5DE-3E85-4EDF-AEF6-CC0774E89B3D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1930-9EF8-4D5B-883F-E5945E7FC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5262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A5DE-3E85-4EDF-AEF6-CC0774E89B3D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1930-9EF8-4D5B-883F-E5945E7FC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868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A5DE-3E85-4EDF-AEF6-CC0774E89B3D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1930-9EF8-4D5B-883F-E5945E7FC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830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A5DE-3E85-4EDF-AEF6-CC0774E89B3D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1930-9EF8-4D5B-883F-E5945E7FC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2244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A5DE-3E85-4EDF-AEF6-CC0774E89B3D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1930-9EF8-4D5B-883F-E5945E7FC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056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A5DE-3E85-4EDF-AEF6-CC0774E89B3D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1930-9EF8-4D5B-883F-E5945E7FC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353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A5DE-3E85-4EDF-AEF6-CC0774E89B3D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1930-9EF8-4D5B-883F-E5945E7FC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277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A5DE-3E85-4EDF-AEF6-CC0774E89B3D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1930-9EF8-4D5B-883F-E5945E7FC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361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A5DE-3E85-4EDF-AEF6-CC0774E89B3D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1930-9EF8-4D5B-883F-E5945E7FC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310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A5DE-3E85-4EDF-AEF6-CC0774E89B3D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21930-9EF8-4D5B-883F-E5945E7FC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059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2A5DE-3E85-4EDF-AEF6-CC0774E89B3D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21930-9EF8-4D5B-883F-E5945E7FC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2697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593" y="66501"/>
            <a:ext cx="5703594" cy="671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8172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s.caramori</dc:creator>
  <cp:lastModifiedBy>s.caramori</cp:lastModifiedBy>
  <cp:revision>1</cp:revision>
  <dcterms:created xsi:type="dcterms:W3CDTF">2020-03-16T08:47:20Z</dcterms:created>
  <dcterms:modified xsi:type="dcterms:W3CDTF">2020-03-16T08:47:42Z</dcterms:modified>
</cp:coreProperties>
</file>