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5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17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08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5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57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2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4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02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20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5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9C6B-8398-4060-9B1F-E4AEAAE27A9E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E1CF-D45C-4AFA-9784-E3E3E261F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93513" y="425885"/>
            <a:ext cx="733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Simmetria e Vibrazioni Molecolari 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62912" y="1171366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Esempi presi da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26561" y="2584758"/>
            <a:ext cx="4782016" cy="30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813966"/>
            <a:ext cx="7657418" cy="24419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526" y="3562464"/>
            <a:ext cx="7426547" cy="31765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784697" y="4672852"/>
            <a:ext cx="5407303" cy="20410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96218" y="175365"/>
            <a:ext cx="487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Gradi di libertà e coordinate interne 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116866" y="1653436"/>
            <a:ext cx="35982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 (Q) = 3N -6 per generica molecola </a:t>
            </a:r>
          </a:p>
          <a:p>
            <a:r>
              <a:rPr lang="it-IT" dirty="0" smtClean="0"/>
              <a:t>Poliatomica</a:t>
            </a:r>
          </a:p>
          <a:p>
            <a:endParaRPr lang="it-IT" dirty="0"/>
          </a:p>
          <a:p>
            <a:r>
              <a:rPr lang="it-IT" dirty="0" smtClean="0"/>
              <a:t>N (Q) = 3N -5 per generica molecola </a:t>
            </a:r>
          </a:p>
          <a:p>
            <a:r>
              <a:rPr lang="it-IT" dirty="0" smtClean="0"/>
              <a:t>Biatomica</a:t>
            </a:r>
          </a:p>
          <a:p>
            <a:endParaRPr lang="it-IT" dirty="0"/>
          </a:p>
          <a:p>
            <a:r>
              <a:rPr lang="it-IT" dirty="0" smtClean="0"/>
              <a:t>N (Q) numero di gradi di libertà </a:t>
            </a:r>
          </a:p>
          <a:p>
            <a:r>
              <a:rPr lang="it-IT" dirty="0" smtClean="0"/>
              <a:t>Vibrazionali (modi normali)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53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5260" y="2659547"/>
            <a:ext cx="6021006" cy="41558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50717" y="3870541"/>
            <a:ext cx="6641283" cy="19768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154" y="289794"/>
            <a:ext cx="5769036" cy="23071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902985" y="1096880"/>
            <a:ext cx="6289015" cy="21681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46266" y="348114"/>
            <a:ext cx="599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Analisi vibrazionale di una molecola triatomic</a:t>
            </a:r>
            <a:r>
              <a:rPr lang="it-IT" b="1" dirty="0"/>
              <a:t>a</a:t>
            </a:r>
            <a:r>
              <a:rPr lang="it-IT" b="1" dirty="0" smtClean="0"/>
              <a:t> C2v (es. H</a:t>
            </a:r>
            <a:r>
              <a:rPr lang="it-IT" b="1" baseline="-25000" dirty="0" smtClean="0"/>
              <a:t>2</a:t>
            </a:r>
            <a:r>
              <a:rPr lang="it-IT" b="1" dirty="0" smtClean="0"/>
              <a:t>O)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4497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9197" y="607628"/>
            <a:ext cx="4497882" cy="17723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43767" y="200718"/>
            <a:ext cx="650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Analisi vibrazionale di una molecola triatomic</a:t>
            </a:r>
            <a:r>
              <a:rPr lang="it-IT" b="1" dirty="0"/>
              <a:t>a</a:t>
            </a:r>
            <a:r>
              <a:rPr lang="it-IT" b="1" dirty="0" smtClean="0"/>
              <a:t> lineare </a:t>
            </a:r>
            <a:r>
              <a:rPr lang="it-IT" b="1" dirty="0" err="1" smtClean="0"/>
              <a:t>D</a:t>
            </a:r>
            <a:r>
              <a:rPr lang="it-IT" b="1" baseline="-25000" dirty="0" err="1" smtClean="0"/>
              <a:t>∞h</a:t>
            </a:r>
            <a:r>
              <a:rPr lang="it-IT" b="1" baseline="-25000" dirty="0" smtClean="0"/>
              <a:t>   </a:t>
            </a:r>
            <a:r>
              <a:rPr lang="it-IT" b="1" dirty="0" smtClean="0"/>
              <a:t>(CO</a:t>
            </a:r>
            <a:r>
              <a:rPr lang="it-IT" b="1" baseline="-25000" dirty="0" smtClean="0"/>
              <a:t>2</a:t>
            </a:r>
            <a:r>
              <a:rPr lang="it-IT" b="1" dirty="0" smtClean="0"/>
              <a:t>)  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083317" y="607628"/>
            <a:ext cx="5064848" cy="37268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06543" y="4227368"/>
            <a:ext cx="4288018" cy="13062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122" y="2980491"/>
            <a:ext cx="488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Matrice di roto-riflessione attraverso il piano </a:t>
            </a:r>
            <a:r>
              <a:rPr lang="el-GR" dirty="0" smtClean="0"/>
              <a:t>σ</a:t>
            </a:r>
            <a:r>
              <a:rPr lang="it-IT" baseline="-25000" dirty="0" smtClean="0"/>
              <a:t>h</a:t>
            </a:r>
            <a:r>
              <a:rPr lang="it-IT" dirty="0" smtClean="0"/>
              <a:t> </a:t>
            </a:r>
          </a:p>
          <a:p>
            <a:r>
              <a:rPr lang="it-IT" dirty="0" smtClean="0"/>
              <a:t> (N.B.  notazione  c = coseno; s= seno)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336" y="4407023"/>
            <a:ext cx="6268848" cy="247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569834"/>
            <a:ext cx="6262158" cy="22234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4" y="3122678"/>
            <a:ext cx="7653403" cy="3496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088" y="4183693"/>
            <a:ext cx="4469492" cy="11504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926" y="3609050"/>
            <a:ext cx="4469492" cy="3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3695"/>
            <a:ext cx="6113194" cy="34580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24" y="946379"/>
            <a:ext cx="5471202" cy="54953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65696" y="275875"/>
            <a:ext cx="749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Analisi vibrazionale di una molecola planare quadrata  lineare D</a:t>
            </a:r>
            <a:r>
              <a:rPr lang="it-IT" b="1" baseline="-25000" dirty="0"/>
              <a:t>4</a:t>
            </a:r>
            <a:r>
              <a:rPr lang="it-IT" b="1" baseline="-25000" dirty="0" smtClean="0"/>
              <a:t>h   </a:t>
            </a:r>
            <a:r>
              <a:rPr lang="it-IT" b="1" dirty="0" smtClean="0"/>
              <a:t>(es XeF</a:t>
            </a:r>
            <a:r>
              <a:rPr lang="it-IT" b="1" baseline="-25000" dirty="0" smtClean="0"/>
              <a:t>4</a:t>
            </a:r>
            <a:r>
              <a:rPr lang="it-IT" b="1" dirty="0" smtClean="0"/>
              <a:t>)  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39" y="795793"/>
            <a:ext cx="5031114" cy="17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1" y="2556716"/>
            <a:ext cx="4112972" cy="313010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496" y="3524904"/>
            <a:ext cx="5441600" cy="2928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76578" y="300624"/>
            <a:ext cx="745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Alcuni esempi di analisi di vibrazionale  di molecole poliatomiche ( D3h e </a:t>
            </a:r>
            <a:r>
              <a:rPr lang="it-IT" b="1" dirty="0" err="1" smtClean="0"/>
              <a:t>Td</a:t>
            </a:r>
            <a:r>
              <a:rPr lang="it-IT" b="1" dirty="0" smtClean="0"/>
              <a:t>) 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75" y="669955"/>
            <a:ext cx="4160177" cy="16473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6717" y="909358"/>
            <a:ext cx="4751558" cy="35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379" y="852490"/>
            <a:ext cx="5807305" cy="28638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35" y="3657599"/>
            <a:ext cx="6135395" cy="31249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69641" y="237994"/>
            <a:ext cx="740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Calcolo dei modi normali di stretching CO di complessi metallo carbonilici 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4" y="1020178"/>
            <a:ext cx="5634873" cy="41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136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s.caramori</dc:creator>
  <cp:lastModifiedBy>s.caramori</cp:lastModifiedBy>
  <cp:revision>6</cp:revision>
  <dcterms:created xsi:type="dcterms:W3CDTF">2020-04-03T10:28:36Z</dcterms:created>
  <dcterms:modified xsi:type="dcterms:W3CDTF">2020-04-03T11:30:02Z</dcterms:modified>
</cp:coreProperties>
</file>