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74" r:id="rId8"/>
    <p:sldId id="275" r:id="rId9"/>
    <p:sldId id="277" r:id="rId10"/>
    <p:sldId id="278" r:id="rId11"/>
    <p:sldId id="279" r:id="rId12"/>
    <p:sldId id="276" r:id="rId13"/>
    <p:sldId id="271" r:id="rId14"/>
    <p:sldId id="268" r:id="rId15"/>
    <p:sldId id="269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7D1-97CC-4AA7-AE1F-CB97BF20BFCA}" type="datetimeFigureOut">
              <a:rPr lang="it-IT" smtClean="0"/>
              <a:pPr/>
              <a:t>23/02/13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3D86EF-9D6A-4A40-9F21-84071DC3952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7D1-97CC-4AA7-AE1F-CB97BF20BFCA}" type="datetimeFigureOut">
              <a:rPr lang="it-IT" smtClean="0"/>
              <a:pPr/>
              <a:t>23/02/13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6EF-9D6A-4A40-9F21-84071DC3952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3D86EF-9D6A-4A40-9F21-84071DC3952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7D1-97CC-4AA7-AE1F-CB97BF20BFCA}" type="datetimeFigureOut">
              <a:rPr lang="it-IT" smtClean="0"/>
              <a:pPr/>
              <a:t>23/02/13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7D1-97CC-4AA7-AE1F-CB97BF20BFCA}" type="datetimeFigureOut">
              <a:rPr lang="it-IT" smtClean="0"/>
              <a:pPr/>
              <a:t>23/02/13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3D86EF-9D6A-4A40-9F21-84071DC3952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7D1-97CC-4AA7-AE1F-CB97BF20BFCA}" type="datetimeFigureOut">
              <a:rPr lang="it-IT" smtClean="0"/>
              <a:pPr/>
              <a:t>23/02/13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3D86EF-9D6A-4A40-9F21-84071DC3952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AF7D7D1-97CC-4AA7-AE1F-CB97BF20BFCA}" type="datetimeFigureOut">
              <a:rPr lang="it-IT" smtClean="0"/>
              <a:pPr/>
              <a:t>23/02/13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6EF-9D6A-4A40-9F21-84071DC3952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7D1-97CC-4AA7-AE1F-CB97BF20BFCA}" type="datetimeFigureOut">
              <a:rPr lang="it-IT" smtClean="0"/>
              <a:pPr/>
              <a:t>23/02/13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3D86EF-9D6A-4A40-9F21-84071DC3952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7D1-97CC-4AA7-AE1F-CB97BF20BFCA}" type="datetimeFigureOut">
              <a:rPr lang="it-IT" smtClean="0"/>
              <a:pPr/>
              <a:t>23/02/13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3D86EF-9D6A-4A40-9F21-84071DC3952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7D1-97CC-4AA7-AE1F-CB97BF20BFCA}" type="datetimeFigureOut">
              <a:rPr lang="it-IT" smtClean="0"/>
              <a:pPr/>
              <a:t>23/02/13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3D86EF-9D6A-4A40-9F21-84071DC39523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3D86EF-9D6A-4A40-9F21-84071DC3952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7D1-97CC-4AA7-AE1F-CB97BF20BFCA}" type="datetimeFigureOut">
              <a:rPr lang="it-IT" smtClean="0"/>
              <a:pPr/>
              <a:t>23/02/13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3D86EF-9D6A-4A40-9F21-84071DC3952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AF7D7D1-97CC-4AA7-AE1F-CB97BF20BFCA}" type="datetimeFigureOut">
              <a:rPr lang="it-IT" smtClean="0"/>
              <a:pPr/>
              <a:t>23/02/13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F7D7D1-97CC-4AA7-AE1F-CB97BF20BFCA}" type="datetimeFigureOut">
              <a:rPr lang="it-IT" smtClean="0"/>
              <a:pPr/>
              <a:t>23/02/13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3D86EF-9D6A-4A40-9F21-84071DC39523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Or, </a:t>
            </a:r>
            <a:r>
              <a:rPr lang="it-IT" dirty="0" err="1" smtClean="0"/>
              <a:t>Mails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Letters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Negative </a:t>
            </a:r>
            <a:r>
              <a:rPr lang="it-IT" dirty="0" err="1" smtClean="0"/>
              <a:t>Politeness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respect</a:t>
            </a:r>
            <a:r>
              <a:rPr lang="it-IT" dirty="0" smtClean="0"/>
              <a:t> </a:t>
            </a:r>
            <a:r>
              <a:rPr lang="it-IT" dirty="0" err="1" smtClean="0"/>
              <a:t>other</a:t>
            </a:r>
            <a:r>
              <a:rPr lang="it-IT" dirty="0" smtClean="0"/>
              <a:t> people’s privacy or </a:t>
            </a:r>
            <a:r>
              <a:rPr lang="it-IT" dirty="0" err="1" smtClean="0"/>
              <a:t>space</a:t>
            </a:r>
            <a:r>
              <a:rPr lang="it-IT" dirty="0" smtClean="0"/>
              <a:t>, or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restore</a:t>
            </a:r>
            <a:r>
              <a:rPr lang="it-IT" dirty="0" smtClean="0"/>
              <a:t> </a:t>
            </a:r>
            <a:r>
              <a:rPr lang="it-IT" dirty="0" err="1" smtClean="0"/>
              <a:t>friendly</a:t>
            </a:r>
            <a:r>
              <a:rPr lang="it-IT" dirty="0" smtClean="0"/>
              <a:t> relations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something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gone</a:t>
            </a:r>
            <a:r>
              <a:rPr lang="it-IT" dirty="0" smtClean="0"/>
              <a:t> wrong.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err="1" smtClean="0"/>
              <a:t>Excuses</a:t>
            </a:r>
            <a:r>
              <a:rPr lang="it-IT" dirty="0" smtClean="0"/>
              <a:t> and </a:t>
            </a:r>
            <a:r>
              <a:rPr lang="it-IT" dirty="0" err="1" smtClean="0"/>
              <a:t>apologies</a:t>
            </a:r>
            <a:r>
              <a:rPr lang="it-IT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something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do (</a:t>
            </a:r>
            <a:r>
              <a:rPr lang="it-IT" dirty="0" err="1" smtClean="0"/>
              <a:t>pre-excuses</a:t>
            </a:r>
            <a:r>
              <a:rPr lang="it-IT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something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already</a:t>
            </a:r>
            <a:r>
              <a:rPr lang="it-IT" dirty="0" smtClean="0"/>
              <a:t> </a:t>
            </a:r>
            <a:r>
              <a:rPr lang="it-IT" dirty="0" err="1" smtClean="0"/>
              <a:t>done</a:t>
            </a:r>
            <a:r>
              <a:rPr lang="it-IT" dirty="0" smtClean="0"/>
              <a:t> (</a:t>
            </a:r>
            <a:r>
              <a:rPr lang="it-IT" dirty="0" err="1" smtClean="0"/>
              <a:t>post-excuses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Positive </a:t>
            </a:r>
            <a:r>
              <a:rPr lang="it-IT" dirty="0" err="1" smtClean="0"/>
              <a:t>politeness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To</a:t>
            </a:r>
            <a:r>
              <a:rPr lang="it-IT" dirty="0" smtClean="0"/>
              <a:t> create </a:t>
            </a:r>
            <a:r>
              <a:rPr lang="it-IT" dirty="0" err="1" smtClean="0"/>
              <a:t>solidarity</a:t>
            </a:r>
            <a:r>
              <a:rPr lang="it-IT" dirty="0" smtClean="0"/>
              <a:t> and </a:t>
            </a:r>
            <a:r>
              <a:rPr lang="it-IT" dirty="0" err="1" smtClean="0"/>
              <a:t>good</a:t>
            </a:r>
            <a:r>
              <a:rPr lang="it-IT" dirty="0" smtClean="0"/>
              <a:t> relations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err="1" smtClean="0"/>
              <a:t>Compliments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Being</a:t>
            </a:r>
            <a:r>
              <a:rPr lang="it-IT" dirty="0" smtClean="0"/>
              <a:t> </a:t>
            </a:r>
            <a:r>
              <a:rPr lang="it-IT" dirty="0" err="1" smtClean="0"/>
              <a:t>Politically</a:t>
            </a:r>
            <a:r>
              <a:rPr lang="it-IT" dirty="0" smtClean="0"/>
              <a:t> </a:t>
            </a:r>
            <a:r>
              <a:rPr lang="it-IT" dirty="0" err="1" smtClean="0"/>
              <a:t>Correct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dirty="0" smtClean="0"/>
              <a:t>Gender:</a:t>
            </a:r>
          </a:p>
          <a:p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non-sexist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73050" indent="0">
              <a:buNone/>
            </a:pPr>
            <a:endParaRPr lang="it-IT" i="1" dirty="0" smtClean="0"/>
          </a:p>
          <a:p>
            <a:pPr marL="273050" indent="-273050">
              <a:buFont typeface="Wingdings" pitchFamily="2" charset="2"/>
              <a:buChar char="v"/>
            </a:pPr>
            <a:r>
              <a:rPr lang="it-IT" i="1" dirty="0" smtClean="0"/>
              <a:t> 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neutral</a:t>
            </a:r>
            <a:r>
              <a:rPr lang="it-IT" dirty="0" smtClean="0"/>
              <a:t> job </a:t>
            </a:r>
            <a:r>
              <a:rPr lang="it-IT" dirty="0" err="1" smtClean="0"/>
              <a:t>titles</a:t>
            </a:r>
            <a:r>
              <a:rPr lang="it-IT" dirty="0" smtClean="0"/>
              <a:t> </a:t>
            </a:r>
          </a:p>
          <a:p>
            <a:pPr marL="273050" indent="0">
              <a:buNone/>
            </a:pPr>
            <a:r>
              <a:rPr lang="it-IT" dirty="0" err="1" smtClean="0"/>
              <a:t>Chairman</a:t>
            </a:r>
            <a:r>
              <a:rPr lang="it-IT" dirty="0" smtClean="0"/>
              <a:t>&gt;</a:t>
            </a:r>
            <a:r>
              <a:rPr lang="it-IT" dirty="0" err="1" smtClean="0"/>
              <a:t>chairperson</a:t>
            </a:r>
            <a:endParaRPr lang="it-IT" dirty="0" smtClean="0"/>
          </a:p>
          <a:p>
            <a:pPr marL="273050" indent="0">
              <a:buNone/>
            </a:pPr>
            <a:r>
              <a:rPr lang="it-IT" dirty="0" err="1" smtClean="0"/>
              <a:t>Mankind</a:t>
            </a:r>
            <a:r>
              <a:rPr lang="it-IT" dirty="0" smtClean="0"/>
              <a:t>&gt;</a:t>
            </a:r>
            <a:r>
              <a:rPr lang="it-IT" dirty="0" err="1" smtClean="0"/>
              <a:t>Humankind</a:t>
            </a:r>
            <a:endParaRPr lang="it-IT" dirty="0" smtClean="0"/>
          </a:p>
          <a:p>
            <a:pPr marL="273050" indent="-273050">
              <a:buFont typeface="Wingdings" pitchFamily="2" charset="2"/>
              <a:buChar char="v"/>
            </a:pPr>
            <a:r>
              <a:rPr lang="it-IT" dirty="0" smtClean="0"/>
              <a:t> </a:t>
            </a:r>
            <a:r>
              <a:rPr lang="it-IT" dirty="0" err="1" smtClean="0"/>
              <a:t>Avoid</a:t>
            </a:r>
            <a:r>
              <a:rPr lang="it-IT" dirty="0" smtClean="0"/>
              <a:t> </a:t>
            </a:r>
            <a:r>
              <a:rPr lang="it-IT" dirty="0" err="1" smtClean="0"/>
              <a:t>demeaning</a:t>
            </a:r>
            <a:r>
              <a:rPr lang="it-IT" dirty="0" smtClean="0"/>
              <a:t> or </a:t>
            </a:r>
            <a:r>
              <a:rPr lang="it-IT" dirty="0" err="1" smtClean="0"/>
              <a:t>stereotypical</a:t>
            </a:r>
            <a:r>
              <a:rPr lang="it-IT" dirty="0" smtClean="0"/>
              <a:t> </a:t>
            </a:r>
            <a:r>
              <a:rPr lang="it-IT" dirty="0" err="1" smtClean="0"/>
              <a:t>terms</a:t>
            </a:r>
            <a:endParaRPr lang="it-IT" dirty="0" smtClean="0"/>
          </a:p>
          <a:p>
            <a:pPr marL="273050" indent="-273050">
              <a:buFont typeface="Wingdings" pitchFamily="2" charset="2"/>
              <a:buChar char="v"/>
            </a:pPr>
            <a:r>
              <a:rPr lang="it-IT" dirty="0" smtClean="0"/>
              <a:t> </a:t>
            </a:r>
            <a:r>
              <a:rPr lang="it-IT" dirty="0" err="1" smtClean="0"/>
              <a:t>Avoid</a:t>
            </a:r>
            <a:r>
              <a:rPr lang="it-IT" dirty="0" smtClean="0"/>
              <a:t> </a:t>
            </a:r>
            <a:r>
              <a:rPr lang="it-IT" dirty="0" err="1" smtClean="0"/>
              <a:t>words</a:t>
            </a:r>
            <a:r>
              <a:rPr lang="it-IT" dirty="0" smtClean="0"/>
              <a:t> and </a:t>
            </a:r>
            <a:r>
              <a:rPr lang="it-IT" dirty="0" err="1" smtClean="0"/>
              <a:t>phrases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unnecessarily</a:t>
            </a:r>
            <a:r>
              <a:rPr lang="it-IT" dirty="0" smtClean="0"/>
              <a:t> </a:t>
            </a:r>
            <a:r>
              <a:rPr lang="it-IT" dirty="0" err="1" smtClean="0"/>
              <a:t>imply</a:t>
            </a:r>
            <a:r>
              <a:rPr lang="it-IT" dirty="0" smtClean="0"/>
              <a:t> gender</a:t>
            </a:r>
          </a:p>
          <a:p>
            <a:pPr marL="273050" indent="-273050">
              <a:buFont typeface="Wingdings" pitchFamily="2" charset="2"/>
              <a:buChar char="v"/>
            </a:pPr>
            <a:r>
              <a:rPr lang="it-IT" dirty="0" smtClean="0"/>
              <a:t> </a:t>
            </a:r>
            <a:r>
              <a:rPr lang="it-IT" dirty="0" err="1" smtClean="0"/>
              <a:t>Omit</a:t>
            </a:r>
            <a:r>
              <a:rPr lang="it-IT" dirty="0" smtClean="0"/>
              <a:t> information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r>
              <a:rPr lang="it-IT" dirty="0" smtClean="0"/>
              <a:t> </a:t>
            </a:r>
            <a:r>
              <a:rPr lang="it-IT" dirty="0" err="1" smtClean="0"/>
              <a:t>membership</a:t>
            </a:r>
            <a:endParaRPr lang="it-IT" dirty="0" smtClean="0"/>
          </a:p>
          <a:p>
            <a:pPr marL="273050" indent="-273050">
              <a:buFont typeface="Wingdings" pitchFamily="2" charset="2"/>
              <a:buChar char="v"/>
            </a:pP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don’t </a:t>
            </a:r>
            <a:r>
              <a:rPr lang="it-IT" dirty="0" err="1" smtClean="0"/>
              <a:t>know</a:t>
            </a:r>
            <a:r>
              <a:rPr lang="it-IT" dirty="0" smtClean="0"/>
              <a:t> a </a:t>
            </a:r>
            <a:r>
              <a:rPr lang="it-IT" dirty="0" err="1" smtClean="0"/>
              <a:t>reader</a:t>
            </a:r>
            <a:r>
              <a:rPr lang="it-IT" dirty="0" smtClean="0"/>
              <a:t>’s/partner’s/</a:t>
            </a:r>
            <a:r>
              <a:rPr lang="it-IT" dirty="0" err="1" smtClean="0"/>
              <a:t>colleague</a:t>
            </a:r>
            <a:r>
              <a:rPr lang="it-IT" dirty="0" smtClean="0"/>
              <a:t>’s gender, </a:t>
            </a:r>
            <a:r>
              <a:rPr lang="it-IT" dirty="0" err="1" smtClean="0"/>
              <a:t>use</a:t>
            </a:r>
            <a:r>
              <a:rPr lang="it-IT" dirty="0" smtClean="0"/>
              <a:t> a </a:t>
            </a:r>
            <a:r>
              <a:rPr lang="it-IT" dirty="0" err="1" smtClean="0"/>
              <a:t>non-sexist</a:t>
            </a:r>
            <a:r>
              <a:rPr lang="it-IT" dirty="0" smtClean="0"/>
              <a:t> </a:t>
            </a:r>
            <a:r>
              <a:rPr lang="it-IT" dirty="0" err="1" smtClean="0"/>
              <a:t>salutation</a:t>
            </a:r>
            <a:endParaRPr lang="it-IT" dirty="0" smtClean="0"/>
          </a:p>
          <a:p>
            <a:pPr marL="273050" indent="-273050">
              <a:buFont typeface="Wingdings" pitchFamily="2" charset="2"/>
              <a:buChar char="v"/>
            </a:pPr>
            <a:r>
              <a:rPr lang="it-IT" dirty="0" smtClean="0"/>
              <a:t>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masculine</a:t>
            </a:r>
            <a:r>
              <a:rPr lang="it-IT" dirty="0" smtClean="0"/>
              <a:t> </a:t>
            </a:r>
            <a:r>
              <a:rPr lang="it-IT" dirty="0" err="1" smtClean="0"/>
              <a:t>pronouns</a:t>
            </a:r>
            <a:r>
              <a:rPr lang="it-IT" dirty="0" smtClean="0"/>
              <a:t> </a:t>
            </a:r>
          </a:p>
          <a:p>
            <a:pPr marL="273050" indent="0">
              <a:buNone/>
            </a:pPr>
            <a:r>
              <a:rPr lang="it-IT" dirty="0" smtClean="0"/>
              <a:t>(“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anybody</a:t>
            </a:r>
            <a:r>
              <a:rPr lang="it-IT" dirty="0" smtClean="0"/>
              <a:t> </a:t>
            </a:r>
            <a:r>
              <a:rPr lang="it-IT" dirty="0" err="1" smtClean="0"/>
              <a:t>comes</a:t>
            </a:r>
            <a:r>
              <a:rPr lang="it-IT" dirty="0" smtClean="0"/>
              <a:t>, </a:t>
            </a:r>
            <a:r>
              <a:rPr lang="it-IT" dirty="0" err="1" smtClean="0"/>
              <a:t>tell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wait</a:t>
            </a:r>
            <a:r>
              <a:rPr lang="it-IT" dirty="0" smtClean="0"/>
              <a:t>”)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Salutations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Dear</a:t>
            </a:r>
            <a:r>
              <a:rPr lang="it-IT" dirty="0" smtClean="0"/>
              <a:t> Mr., Miss, </a:t>
            </a:r>
            <a:r>
              <a:rPr lang="it-IT" dirty="0" err="1" smtClean="0"/>
              <a:t>Ms</a:t>
            </a:r>
            <a:r>
              <a:rPr lang="it-IT" dirty="0" smtClean="0"/>
              <a:t>, </a:t>
            </a:r>
            <a:r>
              <a:rPr lang="it-IT" dirty="0" err="1" smtClean="0"/>
              <a:t>Mrs</a:t>
            </a:r>
            <a:r>
              <a:rPr lang="it-IT" dirty="0" smtClean="0"/>
              <a:t>, </a:t>
            </a:r>
            <a:r>
              <a:rPr lang="it-IT" dirty="0" err="1" smtClean="0"/>
              <a:t>Doctor</a:t>
            </a:r>
            <a:r>
              <a:rPr lang="it-IT" dirty="0" smtClean="0"/>
              <a:t>,</a:t>
            </a:r>
          </a:p>
          <a:p>
            <a:r>
              <a:rPr lang="it-IT" dirty="0" err="1" smtClean="0"/>
              <a:t>Dear</a:t>
            </a:r>
            <a:r>
              <a:rPr lang="it-IT" dirty="0" smtClean="0"/>
              <a:t> Sir/</a:t>
            </a:r>
            <a:r>
              <a:rPr lang="it-IT" dirty="0" err="1" smtClean="0"/>
              <a:t>Sirs</a:t>
            </a:r>
            <a:r>
              <a:rPr lang="it-IT" dirty="0" smtClean="0"/>
              <a:t>, </a:t>
            </a:r>
          </a:p>
          <a:p>
            <a:r>
              <a:rPr lang="it-IT" dirty="0" err="1" smtClean="0"/>
              <a:t>Dear</a:t>
            </a:r>
            <a:r>
              <a:rPr lang="it-IT" dirty="0" smtClean="0"/>
              <a:t> </a:t>
            </a:r>
            <a:r>
              <a:rPr lang="it-IT" dirty="0" err="1" smtClean="0"/>
              <a:t>Madam</a:t>
            </a:r>
            <a:r>
              <a:rPr lang="it-IT" dirty="0" smtClean="0"/>
              <a:t>,</a:t>
            </a:r>
          </a:p>
          <a:p>
            <a:r>
              <a:rPr lang="it-IT" dirty="0" err="1" smtClean="0"/>
              <a:t>Dear</a:t>
            </a:r>
            <a:r>
              <a:rPr lang="it-IT" dirty="0" smtClean="0"/>
              <a:t> Sir or </a:t>
            </a:r>
            <a:r>
              <a:rPr lang="it-IT" dirty="0" err="1" smtClean="0"/>
              <a:t>Madam</a:t>
            </a:r>
            <a:r>
              <a:rPr lang="it-IT" dirty="0" smtClean="0"/>
              <a:t>,</a:t>
            </a:r>
          </a:p>
          <a:p>
            <a:r>
              <a:rPr lang="it-IT" dirty="0" err="1" smtClean="0"/>
              <a:t>Dear</a:t>
            </a:r>
            <a:r>
              <a:rPr lang="it-IT" dirty="0" smtClean="0"/>
              <a:t> Gentlemen/</a:t>
            </a:r>
            <a:r>
              <a:rPr lang="it-IT" dirty="0" err="1" smtClean="0"/>
              <a:t>Ladies</a:t>
            </a:r>
            <a:r>
              <a:rPr lang="it-IT" dirty="0" smtClean="0"/>
              <a:t>:</a:t>
            </a:r>
          </a:p>
          <a:p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whom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concern</a:t>
            </a:r>
            <a:endParaRPr lang="it-IT" dirty="0" smtClean="0"/>
          </a:p>
          <a:p>
            <a:r>
              <a:rPr lang="it-IT" dirty="0" smtClean="0"/>
              <a:t>First </a:t>
            </a:r>
            <a:r>
              <a:rPr lang="it-IT" dirty="0" err="1" smtClean="0"/>
              <a:t>name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Openings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reference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mail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June</a:t>
            </a:r>
            <a:r>
              <a:rPr lang="it-IT" dirty="0" smtClean="0"/>
              <a:t> 8th, </a:t>
            </a:r>
            <a:r>
              <a:rPr lang="it-IT" dirty="0" err="1" smtClean="0"/>
              <a:t>I…</a:t>
            </a:r>
            <a:endParaRPr lang="it-IT" dirty="0" smtClean="0"/>
          </a:p>
          <a:p>
            <a:r>
              <a:rPr lang="it-IT" dirty="0" smtClean="0"/>
              <a:t>In </a:t>
            </a:r>
            <a:r>
              <a:rPr lang="it-IT" dirty="0" err="1" smtClean="0"/>
              <a:t>reply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mail </a:t>
            </a:r>
            <a:r>
              <a:rPr lang="it-IT" dirty="0" err="1" smtClean="0"/>
              <a:t>of</a:t>
            </a:r>
            <a:r>
              <a:rPr lang="it-IT" dirty="0" smtClean="0"/>
              <a:t> May 8th, …</a:t>
            </a:r>
          </a:p>
          <a:p>
            <a:r>
              <a:rPr lang="it-IT" dirty="0" smtClean="0"/>
              <a:t>I </a:t>
            </a:r>
            <a:r>
              <a:rPr lang="it-IT" dirty="0" err="1" smtClean="0"/>
              <a:t>am</a:t>
            </a:r>
            <a:r>
              <a:rPr lang="it-IT" dirty="0" smtClean="0"/>
              <a:t> </a:t>
            </a:r>
            <a:r>
              <a:rPr lang="it-IT" dirty="0" err="1" smtClean="0"/>
              <a:t>writing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enquire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…</a:t>
            </a:r>
          </a:p>
          <a:p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 err="1" smtClean="0"/>
              <a:t>seeing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advertisement</a:t>
            </a:r>
            <a:endParaRPr lang="it-IT" dirty="0" smtClean="0"/>
          </a:p>
          <a:p>
            <a:r>
              <a:rPr lang="it-IT" dirty="0" smtClean="0"/>
              <a:t>I </a:t>
            </a:r>
            <a:r>
              <a:rPr lang="it-IT" dirty="0" err="1" smtClean="0"/>
              <a:t>recently</a:t>
            </a:r>
            <a:r>
              <a:rPr lang="it-IT" dirty="0" smtClean="0"/>
              <a:t> </a:t>
            </a:r>
            <a:r>
              <a:rPr lang="it-IT" dirty="0" err="1" smtClean="0"/>
              <a:t>wrote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…</a:t>
            </a:r>
          </a:p>
          <a:p>
            <a:pPr lvl="0"/>
            <a:r>
              <a:rPr lang="en-US" dirty="0" smtClean="0"/>
              <a:t>Please accept this letter as an expression of interest in the position </a:t>
            </a:r>
            <a:r>
              <a:rPr lang="en-US" dirty="0" smtClean="0"/>
              <a:t>of…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Closing</a:t>
            </a:r>
            <a:r>
              <a:rPr lang="it-IT" dirty="0" smtClean="0"/>
              <a:t> </a:t>
            </a:r>
            <a:r>
              <a:rPr lang="it-IT" dirty="0" err="1" smtClean="0"/>
              <a:t>Lines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require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further</a:t>
            </a:r>
            <a:r>
              <a:rPr lang="it-IT" dirty="0" smtClean="0"/>
              <a:t> information, </a:t>
            </a:r>
            <a:r>
              <a:rPr lang="it-IT" dirty="0" err="1" smtClean="0"/>
              <a:t>feel</a:t>
            </a:r>
            <a:r>
              <a:rPr lang="it-IT" dirty="0" smtClean="0"/>
              <a:t> free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contact</a:t>
            </a:r>
            <a:r>
              <a:rPr lang="it-IT" dirty="0" smtClean="0"/>
              <a:t> me</a:t>
            </a:r>
          </a:p>
          <a:p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further</a:t>
            </a:r>
            <a:r>
              <a:rPr lang="it-IT" dirty="0" smtClean="0"/>
              <a:t> information, </a:t>
            </a:r>
            <a:r>
              <a:rPr lang="it-IT" dirty="0" err="1" smtClean="0"/>
              <a:t>please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hesitate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contact</a:t>
            </a:r>
            <a:r>
              <a:rPr lang="it-IT" dirty="0" smtClean="0"/>
              <a:t> me</a:t>
            </a:r>
          </a:p>
          <a:p>
            <a:r>
              <a:rPr lang="it-IT" dirty="0" smtClean="0"/>
              <a:t>I </a:t>
            </a:r>
            <a:r>
              <a:rPr lang="it-IT" dirty="0" err="1" smtClean="0"/>
              <a:t>hope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continue </a:t>
            </a:r>
            <a:r>
              <a:rPr lang="it-IT" dirty="0" err="1" smtClean="0"/>
              <a:t>to</a:t>
            </a:r>
            <a:r>
              <a:rPr lang="it-IT" dirty="0" smtClean="0"/>
              <a:t> work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partners</a:t>
            </a:r>
            <a:r>
              <a:rPr lang="it-IT" dirty="0" smtClean="0"/>
              <a:t> in the future</a:t>
            </a:r>
          </a:p>
          <a:p>
            <a:r>
              <a:rPr lang="it-IT" dirty="0" smtClean="0"/>
              <a:t>I look </a:t>
            </a:r>
            <a:r>
              <a:rPr lang="it-IT" dirty="0" err="1" smtClean="0"/>
              <a:t>forward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a </a:t>
            </a:r>
            <a:r>
              <a:rPr lang="it-IT" dirty="0" err="1" smtClean="0"/>
              <a:t>successful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relationship</a:t>
            </a:r>
            <a:r>
              <a:rPr lang="it-IT" dirty="0" smtClean="0"/>
              <a:t> in the future</a:t>
            </a:r>
          </a:p>
          <a:p>
            <a:r>
              <a:rPr lang="it-IT" dirty="0" smtClean="0"/>
              <a:t>Once </a:t>
            </a:r>
            <a:r>
              <a:rPr lang="it-IT" dirty="0" err="1" smtClean="0"/>
              <a:t>again</a:t>
            </a:r>
            <a:r>
              <a:rPr lang="it-IT" dirty="0" smtClean="0"/>
              <a:t>, I </a:t>
            </a:r>
            <a:r>
              <a:rPr lang="it-IT" dirty="0" err="1" smtClean="0"/>
              <a:t>apologise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inconvenience</a:t>
            </a:r>
            <a:endParaRPr lang="it-IT" dirty="0" smtClean="0"/>
          </a:p>
          <a:p>
            <a:pPr lvl="0"/>
            <a:r>
              <a:rPr lang="en-US" dirty="0" smtClean="0"/>
              <a:t>I would welcome the opportunity to personally discuss my potential contributions to your company with you.</a:t>
            </a:r>
            <a:endParaRPr lang="it-IT" dirty="0" smtClean="0"/>
          </a:p>
          <a:p>
            <a:pPr lvl="0"/>
            <a:r>
              <a:rPr lang="en-US" dirty="0" smtClean="0"/>
              <a:t>I look forward to your reply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Best regards</a:t>
            </a:r>
          </a:p>
          <a:p>
            <a:pPr lvl="0"/>
            <a:r>
              <a:rPr lang="en-US" dirty="0" smtClean="0"/>
              <a:t>Your sincerely </a:t>
            </a:r>
          </a:p>
          <a:p>
            <a:pPr lvl="0"/>
            <a:r>
              <a:rPr lang="en-US" dirty="0" smtClean="0"/>
              <a:t>Your faithfully </a:t>
            </a:r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cv…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Well</a:t>
            </a:r>
            <a:r>
              <a:rPr lang="it-IT" dirty="0" smtClean="0"/>
              <a:t> </a:t>
            </a:r>
            <a:r>
              <a:rPr lang="it-IT" dirty="0" err="1" smtClean="0"/>
              <a:t>organized</a:t>
            </a:r>
            <a:endParaRPr lang="it-IT" dirty="0" smtClean="0"/>
          </a:p>
          <a:p>
            <a:r>
              <a:rPr lang="it-IT" dirty="0" err="1" smtClean="0"/>
              <a:t>Neat</a:t>
            </a:r>
            <a:r>
              <a:rPr lang="it-IT" dirty="0" smtClean="0"/>
              <a:t> </a:t>
            </a:r>
            <a:r>
              <a:rPr lang="it-IT" dirty="0" err="1" smtClean="0"/>
              <a:t>paragraphs</a:t>
            </a:r>
            <a:endParaRPr lang="it-IT" dirty="0" smtClean="0"/>
          </a:p>
          <a:p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targeted</a:t>
            </a:r>
            <a:r>
              <a:rPr lang="it-IT" dirty="0" smtClean="0"/>
              <a:t> </a:t>
            </a:r>
            <a:r>
              <a:rPr lang="it-IT" dirty="0" err="1" smtClean="0"/>
              <a:t>vocabulary</a:t>
            </a:r>
            <a:endParaRPr lang="it-IT" dirty="0" smtClean="0"/>
          </a:p>
          <a:p>
            <a:r>
              <a:rPr lang="it-IT" dirty="0" err="1" smtClean="0"/>
              <a:t>Error-free</a:t>
            </a:r>
            <a:r>
              <a:rPr lang="it-IT" dirty="0" smtClean="0"/>
              <a:t> in spelling, </a:t>
            </a:r>
            <a:r>
              <a:rPr lang="it-IT" dirty="0" err="1" smtClean="0"/>
              <a:t>grammar</a:t>
            </a:r>
            <a:r>
              <a:rPr lang="it-IT" dirty="0" smtClean="0"/>
              <a:t> and </a:t>
            </a:r>
            <a:r>
              <a:rPr lang="it-IT" dirty="0" err="1" smtClean="0"/>
              <a:t>syntax</a:t>
            </a:r>
            <a:endParaRPr lang="it-IT" dirty="0" smtClean="0"/>
          </a:p>
          <a:p>
            <a:r>
              <a:rPr lang="it-IT" dirty="0" err="1" smtClean="0"/>
              <a:t>Proofread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letter</a:t>
            </a:r>
            <a:r>
              <a:rPr lang="it-IT" dirty="0" smtClean="0"/>
              <a:t> </a:t>
            </a:r>
            <a:r>
              <a:rPr lang="it-IT" dirty="0" err="1" smtClean="0"/>
              <a:t>carefully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avoid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Inappropiate</a:t>
            </a:r>
            <a:r>
              <a:rPr lang="it-IT" dirty="0" smtClean="0"/>
              <a:t> or offensive </a:t>
            </a:r>
            <a:r>
              <a:rPr lang="it-IT" dirty="0" err="1" smtClean="0"/>
              <a:t>comments</a:t>
            </a:r>
            <a:r>
              <a:rPr lang="it-IT" dirty="0" smtClean="0"/>
              <a:t> (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politically</a:t>
            </a:r>
            <a:r>
              <a:rPr lang="it-IT" dirty="0" smtClean="0"/>
              <a:t> </a:t>
            </a:r>
            <a:r>
              <a:rPr lang="it-IT" dirty="0" err="1" smtClean="0"/>
              <a:t>correct</a:t>
            </a:r>
            <a:r>
              <a:rPr lang="it-IT" dirty="0" smtClean="0"/>
              <a:t>!)</a:t>
            </a:r>
          </a:p>
          <a:p>
            <a:r>
              <a:rPr lang="it-IT" dirty="0" err="1" smtClean="0"/>
              <a:t>Unnecessary</a:t>
            </a:r>
            <a:r>
              <a:rPr lang="it-IT" dirty="0" smtClean="0"/>
              <a:t> information</a:t>
            </a:r>
          </a:p>
          <a:p>
            <a:r>
              <a:rPr lang="it-IT" dirty="0" err="1" smtClean="0"/>
              <a:t>Excessive</a:t>
            </a:r>
            <a:r>
              <a:rPr lang="it-IT" dirty="0" smtClean="0"/>
              <a:t> </a:t>
            </a:r>
            <a:r>
              <a:rPr lang="it-IT" dirty="0" err="1" smtClean="0"/>
              <a:t>length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it-IT" dirty="0" err="1" smtClean="0"/>
              <a:t>Friendly</a:t>
            </a:r>
            <a:endParaRPr lang="it-IT" dirty="0" smtClean="0"/>
          </a:p>
          <a:p>
            <a:pPr>
              <a:lnSpc>
                <a:spcPct val="200000"/>
              </a:lnSpc>
            </a:pPr>
            <a:r>
              <a:rPr lang="it-IT" dirty="0" smtClean="0"/>
              <a:t>Polite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Get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point</a:t>
            </a:r>
            <a:endParaRPr lang="it-IT" dirty="0" smtClean="0"/>
          </a:p>
          <a:p>
            <a:r>
              <a:rPr lang="it-IT" dirty="0" err="1" smtClean="0"/>
              <a:t>Keep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simple</a:t>
            </a:r>
            <a:endParaRPr lang="it-IT" dirty="0" smtClean="0"/>
          </a:p>
          <a:p>
            <a:r>
              <a:rPr lang="it-IT" dirty="0" err="1" smtClean="0"/>
              <a:t>Use</a:t>
            </a:r>
            <a:r>
              <a:rPr lang="it-IT" dirty="0" smtClean="0"/>
              <a:t> passive and </a:t>
            </a:r>
            <a:r>
              <a:rPr lang="it-IT" dirty="0" err="1" smtClean="0"/>
              <a:t>active</a:t>
            </a:r>
            <a:r>
              <a:rPr lang="it-IT" dirty="0" smtClean="0"/>
              <a:t> voice</a:t>
            </a:r>
          </a:p>
          <a:p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nondiscriminatory</a:t>
            </a:r>
            <a:r>
              <a:rPr lang="it-IT" dirty="0" smtClean="0"/>
              <a:t> </a:t>
            </a:r>
            <a:r>
              <a:rPr lang="it-IT" dirty="0" err="1" smtClean="0"/>
              <a:t>language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Keep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simple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err="1" smtClean="0"/>
              <a:t>Otherwise</a:t>
            </a:r>
            <a:r>
              <a:rPr lang="it-IT" dirty="0" smtClean="0"/>
              <a:t>, </a:t>
            </a:r>
          </a:p>
          <a:p>
            <a:pPr>
              <a:buNone/>
            </a:pP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might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perceived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con </a:t>
            </a:r>
            <a:r>
              <a:rPr lang="it-IT" dirty="0" err="1" smtClean="0"/>
              <a:t>artist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Or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message</a:t>
            </a:r>
            <a:r>
              <a:rPr lang="it-IT" dirty="0" smtClean="0"/>
              <a:t> </a:t>
            </a:r>
            <a:r>
              <a:rPr lang="it-IT" dirty="0" err="1" smtClean="0"/>
              <a:t>might</a:t>
            </a:r>
            <a:r>
              <a:rPr lang="it-IT" dirty="0" smtClean="0"/>
              <a:t> </a:t>
            </a:r>
            <a:r>
              <a:rPr lang="it-IT" dirty="0" err="1" smtClean="0"/>
              <a:t>become</a:t>
            </a:r>
            <a:r>
              <a:rPr lang="it-IT" dirty="0" smtClean="0"/>
              <a:t> </a:t>
            </a:r>
            <a:r>
              <a:rPr lang="it-IT" dirty="0" err="1" smtClean="0"/>
              <a:t>confusing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Examples</a:t>
            </a:r>
            <a:r>
              <a:rPr lang="it-IT" dirty="0" smtClean="0"/>
              <a:t>:</a:t>
            </a:r>
          </a:p>
          <a:p>
            <a:pPr marL="514350" indent="-514350">
              <a:buAutoNum type="arabicPeriod"/>
            </a:pPr>
            <a:r>
              <a:rPr lang="it-IT" dirty="0" err="1" smtClean="0"/>
              <a:t>Subsequent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passage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subject</a:t>
            </a:r>
            <a:r>
              <a:rPr lang="it-IT" dirty="0" smtClean="0"/>
              <a:t> </a:t>
            </a:r>
            <a:r>
              <a:rPr lang="it-IT" dirty="0" err="1" smtClean="0"/>
              <a:t>legislation</a:t>
            </a:r>
            <a:r>
              <a:rPr lang="it-IT" dirty="0" smtClean="0"/>
              <a:t>,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incumbent</a:t>
            </a:r>
            <a:r>
              <a:rPr lang="it-IT" dirty="0" smtClean="0"/>
              <a:t> </a:t>
            </a:r>
            <a:r>
              <a:rPr lang="it-IT" dirty="0" err="1" smtClean="0"/>
              <a:t>upon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advise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organization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comply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.</a:t>
            </a:r>
          </a:p>
          <a:p>
            <a:pPr marL="514350" indent="-514350">
              <a:buAutoNum type="arabicPeriod"/>
            </a:pPr>
            <a:r>
              <a:rPr lang="it-IT" dirty="0" err="1" smtClean="0"/>
              <a:t>After</a:t>
            </a:r>
            <a:r>
              <a:rPr lang="it-IT" dirty="0" smtClean="0"/>
              <a:t> the </a:t>
            </a:r>
            <a:r>
              <a:rPr lang="it-IT" dirty="0" err="1" smtClean="0"/>
              <a:t>law</a:t>
            </a:r>
            <a:r>
              <a:rPr lang="it-IT" dirty="0" smtClean="0"/>
              <a:t> </a:t>
            </a:r>
            <a:r>
              <a:rPr lang="it-IT" dirty="0" err="1" smtClean="0"/>
              <a:t>passes</a:t>
            </a:r>
            <a:r>
              <a:rPr lang="it-IT" dirty="0" smtClean="0"/>
              <a:t>,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tell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people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comply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Passive and </a:t>
            </a:r>
            <a:r>
              <a:rPr lang="it-IT" dirty="0" err="1" smtClean="0"/>
              <a:t>Active</a:t>
            </a:r>
            <a:r>
              <a:rPr lang="it-IT" dirty="0" smtClean="0"/>
              <a:t> Voice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Three </a:t>
            </a:r>
            <a:r>
              <a:rPr lang="it-IT" dirty="0" err="1" smtClean="0"/>
              <a:t>basic</a:t>
            </a:r>
            <a:r>
              <a:rPr lang="it-IT" dirty="0" smtClean="0"/>
              <a:t> </a:t>
            </a:r>
            <a:r>
              <a:rPr lang="it-IT" dirty="0" err="1" smtClean="0"/>
              <a:t>characteristics</a:t>
            </a: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A </a:t>
            </a:r>
            <a:r>
              <a:rPr lang="it-IT" dirty="0" err="1" smtClean="0"/>
              <a:t>form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verb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A </a:t>
            </a:r>
            <a:r>
              <a:rPr lang="it-IT" dirty="0" err="1" smtClean="0"/>
              <a:t>past</a:t>
            </a:r>
            <a:r>
              <a:rPr lang="it-IT" dirty="0" smtClean="0"/>
              <a:t> </a:t>
            </a:r>
            <a:r>
              <a:rPr lang="it-IT" dirty="0" err="1" smtClean="0"/>
              <a:t>participle</a:t>
            </a: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smtClean="0"/>
              <a:t>A </a:t>
            </a:r>
            <a:r>
              <a:rPr lang="it-IT" dirty="0" err="1" smtClean="0"/>
              <a:t>prepositional</a:t>
            </a:r>
            <a:r>
              <a:rPr lang="it-IT" dirty="0" smtClean="0"/>
              <a:t> </a:t>
            </a:r>
            <a:r>
              <a:rPr lang="it-IT" dirty="0" err="1" smtClean="0"/>
              <a:t>phrase</a:t>
            </a:r>
            <a:r>
              <a:rPr lang="it-IT" dirty="0" smtClean="0"/>
              <a:t> </a:t>
            </a:r>
            <a:r>
              <a:rPr lang="it-IT" dirty="0" err="1" smtClean="0"/>
              <a:t>beginning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(complemento d’agente)</a:t>
            </a:r>
          </a:p>
          <a:p>
            <a:pPr marL="514350" indent="-514350">
              <a:buAutoNum type="arabicPeriod"/>
            </a:pPr>
            <a:endParaRPr lang="it-IT" dirty="0" smtClean="0"/>
          </a:p>
          <a:p>
            <a:pPr marL="514350" indent="-514350">
              <a:buNone/>
            </a:pPr>
            <a:r>
              <a:rPr lang="it-IT" dirty="0" err="1" smtClean="0"/>
              <a:t>Example</a:t>
            </a:r>
            <a:r>
              <a:rPr lang="it-IT" dirty="0" smtClean="0"/>
              <a:t>:</a:t>
            </a:r>
          </a:p>
          <a:p>
            <a:pPr marL="514350" indent="-514350">
              <a:buNone/>
            </a:pPr>
            <a:r>
              <a:rPr lang="it-IT" dirty="0" smtClean="0"/>
              <a:t>The </a:t>
            </a:r>
            <a:r>
              <a:rPr lang="it-IT" dirty="0" err="1" smtClean="0"/>
              <a:t>interview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being</a:t>
            </a:r>
            <a:r>
              <a:rPr lang="it-IT" dirty="0" smtClean="0"/>
              <a:t> </a:t>
            </a:r>
            <a:r>
              <a:rPr lang="it-IT" dirty="0" err="1" smtClean="0"/>
              <a:t>held</a:t>
            </a:r>
            <a:r>
              <a:rPr lang="it-IT" dirty="0" smtClean="0"/>
              <a:t> by the human </a:t>
            </a:r>
            <a:r>
              <a:rPr lang="it-IT" dirty="0" err="1" smtClean="0"/>
              <a:t>resources</a:t>
            </a:r>
            <a:r>
              <a:rPr lang="it-IT" dirty="0" smtClean="0"/>
              <a:t> </a:t>
            </a:r>
            <a:r>
              <a:rPr lang="it-IT" dirty="0" err="1" smtClean="0"/>
              <a:t>department</a:t>
            </a:r>
            <a:endParaRPr lang="it-IT" dirty="0" smtClean="0"/>
          </a:p>
          <a:p>
            <a:pPr marL="514350" indent="-514350">
              <a:buNone/>
            </a:pP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decided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the </a:t>
            </a:r>
            <a:r>
              <a:rPr lang="it-IT" dirty="0" err="1" smtClean="0"/>
              <a:t>experiment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conducted</a:t>
            </a:r>
            <a:r>
              <a:rPr lang="it-IT" dirty="0" smtClean="0"/>
              <a:t> at </a:t>
            </a:r>
            <a:r>
              <a:rPr lang="it-IT" dirty="0" err="1" smtClean="0"/>
              <a:t>noon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Passive and </a:t>
            </a:r>
            <a:r>
              <a:rPr lang="it-IT" dirty="0" err="1" smtClean="0"/>
              <a:t>Active</a:t>
            </a:r>
            <a:r>
              <a:rPr lang="it-IT" dirty="0" smtClean="0"/>
              <a:t> Voice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A: “I </a:t>
            </a:r>
            <a:r>
              <a:rPr lang="it-IT" dirty="0" err="1" smtClean="0"/>
              <a:t>decided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everyone</a:t>
            </a:r>
            <a:r>
              <a:rPr lang="it-IT" dirty="0" smtClean="0"/>
              <a:t> </a:t>
            </a: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retake</a:t>
            </a:r>
            <a:r>
              <a:rPr lang="it-IT" dirty="0" smtClean="0"/>
              <a:t> the </a:t>
            </a:r>
            <a:r>
              <a:rPr lang="it-IT" dirty="0" err="1" smtClean="0"/>
              <a:t>exam</a:t>
            </a:r>
            <a:r>
              <a:rPr lang="it-IT" dirty="0" smtClean="0"/>
              <a:t>.” </a:t>
            </a:r>
          </a:p>
          <a:p>
            <a:pPr>
              <a:buNone/>
            </a:pPr>
            <a:r>
              <a:rPr lang="it-IT" dirty="0" smtClean="0"/>
              <a:t>P: “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decided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everyone</a:t>
            </a:r>
            <a:r>
              <a:rPr lang="it-IT" dirty="0" smtClean="0"/>
              <a:t> </a:t>
            </a:r>
            <a:r>
              <a:rPr lang="it-IT" dirty="0" err="1" smtClean="0"/>
              <a:t>must</a:t>
            </a:r>
            <a:r>
              <a:rPr lang="it-IT" dirty="0" smtClean="0"/>
              <a:t> </a:t>
            </a:r>
            <a:r>
              <a:rPr lang="it-IT" dirty="0" err="1" smtClean="0"/>
              <a:t>retake</a:t>
            </a:r>
            <a:r>
              <a:rPr lang="it-IT" dirty="0" smtClean="0"/>
              <a:t> the </a:t>
            </a:r>
            <a:r>
              <a:rPr lang="it-IT" dirty="0" err="1" smtClean="0"/>
              <a:t>exam</a:t>
            </a:r>
            <a:r>
              <a:rPr lang="it-IT" dirty="0" smtClean="0"/>
              <a:t>.”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don’t </a:t>
            </a:r>
            <a:r>
              <a:rPr lang="it-IT" dirty="0" err="1" smtClean="0"/>
              <a:t>know</a:t>
            </a:r>
            <a:r>
              <a:rPr lang="it-IT" dirty="0" smtClean="0"/>
              <a:t> the </a:t>
            </a:r>
            <a:r>
              <a:rPr lang="it-IT" dirty="0" err="1" smtClean="0"/>
              <a:t>actor</a:t>
            </a:r>
            <a:endParaRPr lang="it-IT" dirty="0" smtClean="0"/>
          </a:p>
          <a:p>
            <a:pPr marL="514350" indent="-514350">
              <a:buAutoNum type="arabicPeriod"/>
            </a:pPr>
            <a:r>
              <a:rPr lang="it-IT" dirty="0" err="1" smtClean="0"/>
              <a:t>When</a:t>
            </a:r>
            <a:r>
              <a:rPr lang="it-IT" dirty="0" smtClean="0"/>
              <a:t> the </a:t>
            </a:r>
            <a:r>
              <a:rPr lang="it-IT" dirty="0" err="1" smtClean="0"/>
              <a:t>actor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unimportant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point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’re </a:t>
            </a:r>
            <a:r>
              <a:rPr lang="it-IT" dirty="0" err="1" smtClean="0"/>
              <a:t>making</a:t>
            </a:r>
            <a:r>
              <a:rPr lang="it-IT" dirty="0" smtClean="0"/>
              <a:t> (“The </a:t>
            </a:r>
            <a:r>
              <a:rPr lang="it-IT" dirty="0" err="1" smtClean="0"/>
              <a:t>Congressman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reelected</a:t>
            </a:r>
            <a:r>
              <a:rPr lang="it-IT" dirty="0" smtClean="0"/>
              <a:t>.”)</a:t>
            </a:r>
          </a:p>
          <a:p>
            <a:pPr marL="514350" indent="-514350">
              <a:buAutoNum type="arabicPeriod"/>
            </a:pPr>
            <a:r>
              <a:rPr lang="it-IT" dirty="0" err="1" smtClean="0"/>
              <a:t>When</a:t>
            </a:r>
            <a:r>
              <a:rPr lang="it-IT" dirty="0" smtClean="0"/>
              <a:t> the </a:t>
            </a:r>
            <a:r>
              <a:rPr lang="it-IT" dirty="0" err="1" smtClean="0"/>
              <a:t>emphasis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clearly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on the </a:t>
            </a:r>
            <a:r>
              <a:rPr lang="it-IT" dirty="0" err="1" smtClean="0"/>
              <a:t>actor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on the </a:t>
            </a:r>
            <a:r>
              <a:rPr lang="it-IT" dirty="0" err="1" smtClean="0"/>
              <a:t>acted</a:t>
            </a:r>
            <a:r>
              <a:rPr lang="it-IT" dirty="0" smtClean="0"/>
              <a:t> </a:t>
            </a:r>
            <a:r>
              <a:rPr lang="it-IT" dirty="0" err="1" smtClean="0"/>
              <a:t>upon</a:t>
            </a:r>
            <a:r>
              <a:rPr lang="it-IT" dirty="0" smtClean="0"/>
              <a:t> (“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happened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little</a:t>
            </a:r>
            <a:r>
              <a:rPr lang="it-IT" dirty="0" smtClean="0"/>
              <a:t> girl?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rescued</a:t>
            </a:r>
            <a:r>
              <a:rPr lang="it-IT" dirty="0" smtClean="0"/>
              <a:t>, </a:t>
            </a:r>
            <a:r>
              <a:rPr lang="it-IT" dirty="0" err="1" smtClean="0"/>
              <a:t>thanks</a:t>
            </a:r>
            <a:r>
              <a:rPr lang="it-IT" dirty="0" smtClean="0"/>
              <a:t> </a:t>
            </a:r>
            <a:r>
              <a:rPr lang="it-IT" dirty="0" err="1" smtClean="0"/>
              <a:t>God</a:t>
            </a:r>
            <a:r>
              <a:rPr lang="it-IT" dirty="0" smtClean="0"/>
              <a:t>.”)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Politeness</a:t>
            </a:r>
            <a:r>
              <a:rPr lang="it-IT" dirty="0" smtClean="0"/>
              <a:t> in </a:t>
            </a:r>
            <a:r>
              <a:rPr lang="it-IT" dirty="0" err="1" smtClean="0"/>
              <a:t>Interaction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Thanking</a:t>
            </a:r>
            <a:r>
              <a:rPr lang="it-IT" dirty="0" smtClean="0"/>
              <a:t> (</a:t>
            </a:r>
            <a:r>
              <a:rPr lang="it-IT" dirty="0" err="1" smtClean="0"/>
              <a:t>thanks</a:t>
            </a:r>
            <a:r>
              <a:rPr lang="it-IT" dirty="0" smtClean="0"/>
              <a:t>, </a:t>
            </a:r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, I </a:t>
            </a:r>
            <a:r>
              <a:rPr lang="it-IT" dirty="0" err="1" smtClean="0"/>
              <a:t>appreciate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) </a:t>
            </a:r>
          </a:p>
          <a:p>
            <a:pPr marL="1787525" indent="0">
              <a:buNone/>
            </a:pPr>
            <a:r>
              <a:rPr lang="it-IT" dirty="0" smtClean="0"/>
              <a:t>(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pleasure</a:t>
            </a:r>
            <a:r>
              <a:rPr lang="it-IT" dirty="0" smtClean="0"/>
              <a:t>,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pleasure</a:t>
            </a:r>
            <a:r>
              <a:rPr lang="it-IT" dirty="0" smtClean="0"/>
              <a:t>, </a:t>
            </a:r>
            <a:r>
              <a:rPr lang="it-IT" dirty="0" err="1" smtClean="0"/>
              <a:t>Not</a:t>
            </a:r>
            <a:r>
              <a:rPr lang="it-IT" dirty="0" smtClean="0"/>
              <a:t> at </a:t>
            </a:r>
            <a:r>
              <a:rPr lang="it-IT" dirty="0" err="1" smtClean="0"/>
              <a:t>all</a:t>
            </a:r>
            <a:r>
              <a:rPr lang="it-IT" dirty="0" smtClean="0"/>
              <a:t>, Don’t </a:t>
            </a:r>
            <a:r>
              <a:rPr lang="it-IT" dirty="0" err="1" smtClean="0"/>
              <a:t>mention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, </a:t>
            </a:r>
            <a:r>
              <a:rPr lang="it-IT" dirty="0" err="1" smtClean="0"/>
              <a:t>You</a:t>
            </a:r>
            <a:r>
              <a:rPr lang="it-IT" dirty="0" smtClean="0"/>
              <a:t>’re welcome, </a:t>
            </a:r>
            <a:r>
              <a:rPr lang="it-IT" dirty="0" err="1" smtClean="0"/>
              <a:t>Sure</a:t>
            </a:r>
            <a:r>
              <a:rPr lang="it-IT" dirty="0" smtClean="0"/>
              <a:t>, No </a:t>
            </a:r>
            <a:r>
              <a:rPr lang="it-IT" dirty="0" err="1" smtClean="0"/>
              <a:t>problem</a:t>
            </a:r>
            <a:r>
              <a:rPr lang="it-IT" dirty="0" smtClean="0"/>
              <a:t>,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)</a:t>
            </a:r>
          </a:p>
          <a:p>
            <a:pPr marL="1787525" indent="0">
              <a:buNone/>
            </a:pPr>
            <a:r>
              <a:rPr lang="it-IT" dirty="0" smtClean="0"/>
              <a:t>(</a:t>
            </a:r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ttà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507</TotalTime>
  <Words>631</Words>
  <Application>Microsoft Macintosh PowerPoint</Application>
  <PresentationFormat>Presentazione su schermo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Città</vt:lpstr>
      <vt:lpstr>Letters</vt:lpstr>
      <vt:lpstr>As for the cv…</vt:lpstr>
      <vt:lpstr>What to avoid</vt:lpstr>
      <vt:lpstr>Tone</vt:lpstr>
      <vt:lpstr>Presentazione di PowerPoint</vt:lpstr>
      <vt:lpstr>Keep it simple</vt:lpstr>
      <vt:lpstr>Passive and Active Voice</vt:lpstr>
      <vt:lpstr>Passive and Active Voice 2</vt:lpstr>
      <vt:lpstr>Politeness in Interaction</vt:lpstr>
      <vt:lpstr>Negative Politeness</vt:lpstr>
      <vt:lpstr>Positive politeness</vt:lpstr>
      <vt:lpstr>Being Politically Correct</vt:lpstr>
      <vt:lpstr>Salutations</vt:lpstr>
      <vt:lpstr>Openings</vt:lpstr>
      <vt:lpstr>Closing 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Letters</dc:title>
  <dc:creator>Elisa Bordin</dc:creator>
  <cp:lastModifiedBy>Elisa Bordin</cp:lastModifiedBy>
  <cp:revision>37</cp:revision>
  <dcterms:created xsi:type="dcterms:W3CDTF">2011-03-25T11:47:47Z</dcterms:created>
  <dcterms:modified xsi:type="dcterms:W3CDTF">2013-02-23T07:58:13Z</dcterms:modified>
</cp:coreProperties>
</file>