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663FDF-1598-4EB4-BAC1-3F7E80DC1375}" type="datetimeFigureOut">
              <a:rPr lang="it-IT" smtClean="0"/>
              <a:t>23/02/13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7C8D3-6B03-46DE-9EDE-770152E6F4D8}" type="slidenum">
              <a:rPr lang="it-IT" smtClean="0"/>
              <a:t>‹n.›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Meetings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Getting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: </a:t>
            </a:r>
            <a:r>
              <a:rPr lang="en-US" dirty="0" smtClean="0"/>
              <a:t>Let's get started.</a:t>
            </a:r>
            <a:endParaRPr lang="it-IT" dirty="0" smtClean="0"/>
          </a:p>
          <a:p>
            <a:pPr marL="2606675" indent="0">
              <a:buNone/>
            </a:pPr>
            <a:r>
              <a:rPr lang="en-US" dirty="0" smtClean="0"/>
              <a:t>We need to discuss . . .</a:t>
            </a:r>
            <a:endParaRPr lang="it-IT" dirty="0" smtClean="0"/>
          </a:p>
          <a:p>
            <a:pPr marL="2606675" indent="0">
              <a:buNone/>
            </a:pPr>
            <a:r>
              <a:rPr lang="en-US" dirty="0" smtClean="0"/>
              <a:t>We need to talk about . . .</a:t>
            </a:r>
          </a:p>
          <a:p>
            <a:pPr marL="273050" indent="-273050"/>
            <a:endParaRPr lang="en-US" dirty="0" smtClean="0"/>
          </a:p>
          <a:p>
            <a:pPr marL="273050" indent="-273050"/>
            <a:r>
              <a:rPr lang="en-US" dirty="0" smtClean="0"/>
              <a:t>Introducing topics we want to discuss: </a:t>
            </a:r>
          </a:p>
          <a:p>
            <a:pPr marL="2606675" indent="0">
              <a:buNone/>
            </a:pPr>
            <a:r>
              <a:rPr lang="en-US" dirty="0" smtClean="0"/>
              <a:t>The first thing we need to discuss is . . The first item on the agenda is . . .</a:t>
            </a:r>
            <a:endParaRPr lang="it-IT" dirty="0" smtClean="0"/>
          </a:p>
          <a:p>
            <a:pPr marL="2606675" indent="0">
              <a:buNone/>
            </a:pPr>
            <a:r>
              <a:rPr lang="en-US" dirty="0" smtClean="0"/>
              <a:t>The first thing on the list is . . .</a:t>
            </a:r>
            <a:endParaRPr lang="it-IT" dirty="0" smtClean="0"/>
          </a:p>
          <a:p>
            <a:pPr marL="2606675" indent="0">
              <a:buNone/>
            </a:pPr>
            <a:r>
              <a:rPr lang="en-US" dirty="0" smtClean="0"/>
              <a:t>First, we need to talk about . . .</a:t>
            </a:r>
            <a:endParaRPr lang="it-IT" dirty="0" smtClean="0"/>
          </a:p>
          <a:p>
            <a:pPr marL="273050" indent="-273050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Presenting</a:t>
            </a:r>
            <a:r>
              <a:rPr lang="it-IT" dirty="0" smtClean="0"/>
              <a:t> </a:t>
            </a:r>
            <a:r>
              <a:rPr lang="it-IT" dirty="0" err="1" smtClean="0"/>
              <a:t>options</a:t>
            </a:r>
            <a:r>
              <a:rPr lang="it-IT" dirty="0" smtClean="0"/>
              <a:t>: </a:t>
            </a:r>
            <a:r>
              <a:rPr lang="en-US" dirty="0" smtClean="0"/>
              <a:t>We have several alternatives:</a:t>
            </a:r>
            <a:endParaRPr lang="it-IT" dirty="0" smtClean="0"/>
          </a:p>
          <a:p>
            <a:pPr marL="2962275" indent="0">
              <a:buNone/>
            </a:pPr>
            <a:r>
              <a:rPr lang="en-US" dirty="0" smtClean="0"/>
              <a:t>We have two options:</a:t>
            </a:r>
            <a:endParaRPr lang="it-IT" dirty="0" smtClean="0"/>
          </a:p>
          <a:p>
            <a:pPr marL="2962275" indent="0">
              <a:buNone/>
            </a:pPr>
            <a:r>
              <a:rPr lang="en-US" dirty="0" smtClean="0"/>
              <a:t>We could either . . . or . . .</a:t>
            </a:r>
          </a:p>
          <a:p>
            <a:pPr marL="95250" indent="0"/>
            <a:endParaRPr lang="en-US" dirty="0" smtClean="0"/>
          </a:p>
          <a:p>
            <a:pPr marL="0" indent="0"/>
            <a:r>
              <a:rPr lang="en-US" dirty="0" smtClean="0"/>
              <a:t> Moving to other topics: Let's move on to Item 2.</a:t>
            </a:r>
            <a:endParaRPr lang="it-IT" dirty="0" smtClean="0"/>
          </a:p>
          <a:p>
            <a:pPr marL="2865438" indent="0">
              <a:buNone/>
            </a:pPr>
            <a:r>
              <a:rPr lang="en-US" dirty="0" smtClean="0"/>
              <a:t>Let's move on to the next topic.</a:t>
            </a:r>
            <a:endParaRPr lang="it-IT" dirty="0" smtClean="0"/>
          </a:p>
          <a:p>
            <a:pPr marL="2865438" indent="0">
              <a:buNone/>
            </a:pPr>
            <a:r>
              <a:rPr lang="en-US" dirty="0" smtClean="0"/>
              <a:t>We need to move on.</a:t>
            </a:r>
            <a:endParaRPr lang="it-IT" dirty="0" smtClean="0"/>
          </a:p>
          <a:p>
            <a:pPr marL="2865438" indent="0">
              <a:buNone/>
            </a:pPr>
            <a:r>
              <a:rPr lang="en-US" dirty="0" smtClean="0"/>
              <a:t>We need to go on to the next point/topic.</a:t>
            </a:r>
            <a:endParaRPr lang="it-IT" dirty="0" smtClean="0"/>
          </a:p>
          <a:p>
            <a:pPr marL="2865438" indent="0">
              <a:buNone/>
            </a:pPr>
            <a:r>
              <a:rPr lang="en-US" dirty="0" smtClean="0"/>
              <a:t>Shall/Should we move on?</a:t>
            </a:r>
            <a:endParaRPr lang="it-IT" dirty="0" smtClean="0"/>
          </a:p>
          <a:p>
            <a:pPr marL="95250" indent="0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Stalling</a:t>
            </a:r>
            <a:r>
              <a:rPr lang="it-IT" dirty="0" smtClean="0"/>
              <a:t> the </a:t>
            </a:r>
            <a:r>
              <a:rPr lang="it-IT" dirty="0" err="1" smtClean="0"/>
              <a:t>discussion</a:t>
            </a:r>
            <a:r>
              <a:rPr lang="it-IT" dirty="0" smtClean="0"/>
              <a:t>: </a:t>
            </a:r>
          </a:p>
          <a:p>
            <a:pPr marL="2689225" indent="0">
              <a:buNone/>
            </a:pPr>
            <a:r>
              <a:rPr lang="en-US" dirty="0" smtClean="0"/>
              <a:t>Before we move on, I think we should . . .</a:t>
            </a:r>
            <a:endParaRPr lang="it-IT" dirty="0" smtClean="0"/>
          </a:p>
          <a:p>
            <a:pPr marL="2689225" indent="0">
              <a:buNone/>
            </a:pPr>
            <a:r>
              <a:rPr lang="en-US" dirty="0" smtClean="0"/>
              <a:t>Wait a minute. We haven't discussed . . .</a:t>
            </a:r>
            <a:endParaRPr lang="it-IT" dirty="0" smtClean="0"/>
          </a:p>
          <a:p>
            <a:pPr marL="2689225" indent="0">
              <a:buNone/>
            </a:pPr>
            <a:r>
              <a:rPr lang="en-US" dirty="0" smtClean="0"/>
              <a:t>Don't you think we need to . . .</a:t>
            </a:r>
            <a:endParaRPr lang="it-IT" dirty="0" smtClean="0"/>
          </a:p>
          <a:p>
            <a:pPr marL="2689225" indent="0">
              <a:buNone/>
            </a:pPr>
            <a:r>
              <a:rPr lang="en-US" dirty="0" smtClean="0"/>
              <a:t>Not so fast. We haven't (yet) . . .</a:t>
            </a:r>
          </a:p>
          <a:p>
            <a:pPr marL="2689225" indent="0">
              <a:buNone/>
            </a:pPr>
            <a:endParaRPr lang="it-IT" dirty="0" smtClean="0"/>
          </a:p>
          <a:p>
            <a:pPr marL="0" indent="0"/>
            <a:r>
              <a:rPr lang="it-IT" dirty="0" err="1" smtClean="0"/>
              <a:t>Asking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clarification</a:t>
            </a:r>
            <a:r>
              <a:rPr lang="it-IT" dirty="0" smtClean="0"/>
              <a:t>: </a:t>
            </a:r>
            <a:r>
              <a:rPr lang="en-US" dirty="0" smtClean="0"/>
              <a:t>What do you mean by . . . .?</a:t>
            </a:r>
            <a:endParaRPr lang="it-IT" dirty="0" smtClean="0"/>
          </a:p>
          <a:p>
            <a:pPr marL="3138488" indent="0">
              <a:buNone/>
            </a:pPr>
            <a:r>
              <a:rPr lang="en-US" dirty="0" smtClean="0"/>
              <a:t>I don't quite follow you.</a:t>
            </a:r>
            <a:endParaRPr lang="it-IT" dirty="0" smtClean="0"/>
          </a:p>
          <a:p>
            <a:pPr marL="3138488" indent="0">
              <a:buNone/>
            </a:pPr>
            <a:r>
              <a:rPr lang="en-US" dirty="0" smtClean="0"/>
              <a:t>I didn't get what you meant by . . .</a:t>
            </a:r>
            <a:endParaRPr lang="it-IT" dirty="0" smtClean="0"/>
          </a:p>
          <a:p>
            <a:pPr marL="3138488" indent="0">
              <a:buNone/>
            </a:pPr>
            <a:r>
              <a:rPr lang="en-US" dirty="0" smtClean="0"/>
              <a:t>Could you clarify that?</a:t>
            </a:r>
            <a:endParaRPr lang="it-IT" dirty="0" smtClean="0"/>
          </a:p>
          <a:p>
            <a:pPr marL="3138488" indent="0">
              <a:buNone/>
            </a:pPr>
            <a:r>
              <a:rPr lang="en-US" dirty="0" smtClean="0"/>
              <a:t>Could you elaborate on that?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develop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suggestions</a:t>
            </a:r>
            <a:r>
              <a:rPr lang="it-IT" dirty="0" smtClean="0"/>
              <a:t>/</a:t>
            </a:r>
            <a:r>
              <a:rPr lang="it-IT" dirty="0" err="1" smtClean="0"/>
              <a:t>proposals</a:t>
            </a:r>
            <a:endParaRPr lang="it-IT" dirty="0" smtClean="0"/>
          </a:p>
          <a:p>
            <a:r>
              <a:rPr lang="it-IT" dirty="0" err="1" smtClean="0"/>
              <a:t>Giving</a:t>
            </a:r>
            <a:r>
              <a:rPr lang="it-IT" dirty="0" smtClean="0"/>
              <a:t> feedback</a:t>
            </a:r>
          </a:p>
          <a:p>
            <a:r>
              <a:rPr lang="it-IT" dirty="0" err="1" smtClean="0"/>
              <a:t>Asking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opinions</a:t>
            </a:r>
            <a:endParaRPr lang="it-IT" dirty="0" smtClean="0"/>
          </a:p>
          <a:p>
            <a:r>
              <a:rPr lang="it-IT" dirty="0" err="1" smtClean="0"/>
              <a:t>Checking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consensus</a:t>
            </a:r>
            <a:endParaRPr lang="it-IT" dirty="0" smtClean="0"/>
          </a:p>
          <a:p>
            <a:r>
              <a:rPr lang="it-IT" dirty="0" err="1" smtClean="0"/>
              <a:t>Summarizing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252</Words>
  <Application>Microsoft Macintosh PowerPoint</Application>
  <PresentationFormat>Presentazione su schermo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Meetings</vt:lpstr>
      <vt:lpstr>Useful Language</vt:lpstr>
      <vt:lpstr>Useful Language 2</vt:lpstr>
      <vt:lpstr>Useful Language 3</vt:lpstr>
      <vt:lpstr>Other points to develop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Meetings</dc:title>
  <dc:creator>Elisa Bordin</dc:creator>
  <cp:lastModifiedBy>Elisa Bordin</cp:lastModifiedBy>
  <cp:revision>8</cp:revision>
  <dcterms:created xsi:type="dcterms:W3CDTF">2011-03-22T15:54:49Z</dcterms:created>
  <dcterms:modified xsi:type="dcterms:W3CDTF">2013-02-23T08:00:15Z</dcterms:modified>
</cp:coreProperties>
</file>